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78" r:id="rId3"/>
    <p:sldId id="294" r:id="rId4"/>
    <p:sldId id="266" r:id="rId5"/>
    <p:sldId id="256" r:id="rId6"/>
    <p:sldId id="284" r:id="rId7"/>
    <p:sldId id="279" r:id="rId8"/>
    <p:sldId id="280" r:id="rId9"/>
    <p:sldId id="281" r:id="rId10"/>
    <p:sldId id="289" r:id="rId11"/>
    <p:sldId id="291" r:id="rId12"/>
    <p:sldId id="292" r:id="rId13"/>
    <p:sldId id="285" r:id="rId14"/>
    <p:sldId id="293" r:id="rId15"/>
    <p:sldId id="287" r:id="rId16"/>
    <p:sldId id="290" r:id="rId17"/>
    <p:sldId id="286" r:id="rId18"/>
    <p:sldId id="271" r:id="rId19"/>
    <p:sldId id="268" r:id="rId20"/>
    <p:sldId id="269" r:id="rId21"/>
    <p:sldId id="272" r:id="rId22"/>
    <p:sldId id="273" r:id="rId23"/>
    <p:sldId id="257" r:id="rId24"/>
    <p:sldId id="258" r:id="rId25"/>
    <p:sldId id="259" r:id="rId26"/>
    <p:sldId id="262" r:id="rId27"/>
    <p:sldId id="260" r:id="rId28"/>
    <p:sldId id="263" r:id="rId29"/>
    <p:sldId id="264" r:id="rId30"/>
    <p:sldId id="267" r:id="rId31"/>
    <p:sldId id="275" r:id="rId32"/>
    <p:sldId id="276" r:id="rId33"/>
    <p:sldId id="283" r:id="rId34"/>
    <p:sldId id="288" r:id="rId35"/>
  </p:sldIdLst>
  <p:sldSz cx="12801600" cy="9601200" type="A3"/>
  <p:notesSz cx="6858000" cy="9144000"/>
  <p:defaultTextStyle>
    <a:defPPr>
      <a:defRPr lang="en-US"/>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nya Whiteway" initials="T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70988"/>
    <a:srgbClr val="BB15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770" y="-582"/>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6ED2E7-89B0-4D92-AA76-D15324039A92}" type="doc">
      <dgm:prSet loTypeId="urn:microsoft.com/office/officeart/2011/layout/CircleProcess#1" loCatId="process" qsTypeId="urn:microsoft.com/office/officeart/2005/8/quickstyle/simple1" qsCatId="simple" csTypeId="urn:microsoft.com/office/officeart/2005/8/colors/colorful5" csCatId="colorful" phldr="1"/>
      <dgm:spPr/>
      <dgm:t>
        <a:bodyPr/>
        <a:lstStyle/>
        <a:p>
          <a:endParaRPr lang="en-US"/>
        </a:p>
      </dgm:t>
    </dgm:pt>
    <dgm:pt modelId="{C9CC1568-521B-4B42-937D-1CF63211EE82}">
      <dgm:prSet phldrT="[Text]"/>
      <dgm:spPr/>
      <dgm:t>
        <a:bodyPr/>
        <a:lstStyle/>
        <a:p>
          <a:r>
            <a:rPr lang="en-US" dirty="0"/>
            <a:t>Data Processing </a:t>
          </a:r>
        </a:p>
      </dgm:t>
    </dgm:pt>
    <dgm:pt modelId="{CE6BC26D-FACC-406B-B11E-CE5237EB0D08}" type="parTrans" cxnId="{F9C0F242-5F50-42AC-8547-EAFD637CBCBA}">
      <dgm:prSet/>
      <dgm:spPr/>
      <dgm:t>
        <a:bodyPr/>
        <a:lstStyle/>
        <a:p>
          <a:endParaRPr lang="en-US"/>
        </a:p>
      </dgm:t>
    </dgm:pt>
    <dgm:pt modelId="{965D7653-E295-4606-9DDB-C97738B931E0}" type="sibTrans" cxnId="{F9C0F242-5F50-42AC-8547-EAFD637CBCBA}">
      <dgm:prSet/>
      <dgm:spPr/>
      <dgm:t>
        <a:bodyPr/>
        <a:lstStyle/>
        <a:p>
          <a:endParaRPr lang="en-US"/>
        </a:p>
      </dgm:t>
    </dgm:pt>
    <dgm:pt modelId="{993A8498-DD6C-433D-A199-D6A657548185}">
      <dgm:prSet phldrT="[Text]"/>
      <dgm:spPr/>
      <dgm:t>
        <a:bodyPr/>
        <a:lstStyle/>
        <a:p>
          <a:r>
            <a:rPr lang="en-US" dirty="0"/>
            <a:t>Product Generation</a:t>
          </a:r>
        </a:p>
      </dgm:t>
    </dgm:pt>
    <dgm:pt modelId="{A31DEF96-522B-41EA-B17C-79AECBB97D2D}" type="parTrans" cxnId="{E607B3E0-2E82-40FF-8E3F-03B2BFCEDC3C}">
      <dgm:prSet/>
      <dgm:spPr/>
      <dgm:t>
        <a:bodyPr/>
        <a:lstStyle/>
        <a:p>
          <a:endParaRPr lang="en-US"/>
        </a:p>
      </dgm:t>
    </dgm:pt>
    <dgm:pt modelId="{B809ED1B-5799-4F90-94EB-4D72024AE8EE}" type="sibTrans" cxnId="{E607B3E0-2E82-40FF-8E3F-03B2BFCEDC3C}">
      <dgm:prSet/>
      <dgm:spPr/>
      <dgm:t>
        <a:bodyPr/>
        <a:lstStyle/>
        <a:p>
          <a:endParaRPr lang="en-US"/>
        </a:p>
      </dgm:t>
    </dgm:pt>
    <dgm:pt modelId="{BB29BDC2-F737-4797-B981-59D02D857F1A}">
      <dgm:prSet phldrT="[Text]" custT="1"/>
      <dgm:spPr/>
      <dgm:t>
        <a:bodyPr/>
        <a:lstStyle/>
        <a:p>
          <a:r>
            <a:rPr lang="en-US" sz="1200" dirty="0" smtClean="0"/>
            <a:t>Data logging </a:t>
          </a:r>
          <a:endParaRPr lang="en-US" sz="1200" dirty="0"/>
        </a:p>
      </dgm:t>
    </dgm:pt>
    <dgm:pt modelId="{FFB9B347-25D5-44AD-A855-0463FE699888}" type="parTrans" cxnId="{31CDCADC-4828-48CE-9BE7-1554D67B740A}">
      <dgm:prSet/>
      <dgm:spPr/>
      <dgm:t>
        <a:bodyPr/>
        <a:lstStyle/>
        <a:p>
          <a:endParaRPr lang="en-US"/>
        </a:p>
      </dgm:t>
    </dgm:pt>
    <dgm:pt modelId="{FE046AA4-8E53-4463-A610-2587B93339B8}" type="sibTrans" cxnId="{31CDCADC-4828-48CE-9BE7-1554D67B740A}">
      <dgm:prSet/>
      <dgm:spPr/>
      <dgm:t>
        <a:bodyPr/>
        <a:lstStyle/>
        <a:p>
          <a:endParaRPr lang="en-US"/>
        </a:p>
      </dgm:t>
    </dgm:pt>
    <dgm:pt modelId="{89837AA7-F9C2-426C-AD9F-78380CD89214}">
      <dgm:prSet phldrT="[Text]" custT="1"/>
      <dgm:spPr/>
      <dgm:t>
        <a:bodyPr/>
        <a:lstStyle/>
        <a:p>
          <a:r>
            <a:rPr lang="en-US" sz="1200" dirty="0" smtClean="0"/>
            <a:t>Raw</a:t>
          </a:r>
          <a:endParaRPr lang="en-US" sz="1200" dirty="0"/>
        </a:p>
      </dgm:t>
    </dgm:pt>
    <dgm:pt modelId="{79AA92E3-0D22-4E31-8C70-56DE971F93DF}" type="parTrans" cxnId="{31824D58-A709-4970-8BD9-5D6864E39AA3}">
      <dgm:prSet/>
      <dgm:spPr/>
      <dgm:t>
        <a:bodyPr/>
        <a:lstStyle/>
        <a:p>
          <a:endParaRPr lang="en-US"/>
        </a:p>
      </dgm:t>
    </dgm:pt>
    <dgm:pt modelId="{338C546F-D4AA-49B6-8B0F-49DAD8AC9035}" type="sibTrans" cxnId="{31824D58-A709-4970-8BD9-5D6864E39AA3}">
      <dgm:prSet/>
      <dgm:spPr/>
      <dgm:t>
        <a:bodyPr/>
        <a:lstStyle/>
        <a:p>
          <a:endParaRPr lang="en-US"/>
        </a:p>
      </dgm:t>
    </dgm:pt>
    <dgm:pt modelId="{F35821F6-7730-4ABC-B598-879C1F106D68}">
      <dgm:prSet phldrT="[Text]" custT="1"/>
      <dgm:spPr/>
      <dgm:t>
        <a:bodyPr/>
        <a:lstStyle/>
        <a:p>
          <a:r>
            <a:rPr lang="en-US" sz="1200" dirty="0"/>
            <a:t>File naming convention</a:t>
          </a:r>
        </a:p>
      </dgm:t>
    </dgm:pt>
    <dgm:pt modelId="{EC018525-5FD6-4D94-82C6-FBC9A235F5A3}" type="parTrans" cxnId="{D3C7F17C-8E83-45BF-9D6F-363A5072DBFF}">
      <dgm:prSet/>
      <dgm:spPr/>
      <dgm:t>
        <a:bodyPr/>
        <a:lstStyle/>
        <a:p>
          <a:endParaRPr lang="en-US"/>
        </a:p>
      </dgm:t>
    </dgm:pt>
    <dgm:pt modelId="{E3039A03-C384-4ED9-8F78-5DB86F6C4F19}" type="sibTrans" cxnId="{D3C7F17C-8E83-45BF-9D6F-363A5072DBFF}">
      <dgm:prSet/>
      <dgm:spPr/>
      <dgm:t>
        <a:bodyPr/>
        <a:lstStyle/>
        <a:p>
          <a:endParaRPr lang="en-US"/>
        </a:p>
      </dgm:t>
    </dgm:pt>
    <dgm:pt modelId="{4F139625-5F30-4485-9170-1D8BE9757972}">
      <dgm:prSet phldrT="[Text]" custT="1"/>
      <dgm:spPr/>
      <dgm:t>
        <a:bodyPr/>
        <a:lstStyle/>
        <a:p>
          <a:r>
            <a:rPr lang="en-US" sz="1200" dirty="0"/>
            <a:t>Filters</a:t>
          </a:r>
        </a:p>
      </dgm:t>
    </dgm:pt>
    <dgm:pt modelId="{BCF39AB7-1B5A-4523-8C56-0E92A3A3AEE5}" type="parTrans" cxnId="{E816C815-D599-490A-B053-5E80E8A77AE9}">
      <dgm:prSet/>
      <dgm:spPr/>
      <dgm:t>
        <a:bodyPr/>
        <a:lstStyle/>
        <a:p>
          <a:endParaRPr lang="en-US"/>
        </a:p>
      </dgm:t>
    </dgm:pt>
    <dgm:pt modelId="{D5FB3CFB-F050-407C-A54B-6F6A7314A8A4}" type="sibTrans" cxnId="{E816C815-D599-490A-B053-5E80E8A77AE9}">
      <dgm:prSet/>
      <dgm:spPr/>
      <dgm:t>
        <a:bodyPr/>
        <a:lstStyle/>
        <a:p>
          <a:endParaRPr lang="en-US"/>
        </a:p>
      </dgm:t>
    </dgm:pt>
    <dgm:pt modelId="{D44F2476-4C20-47CF-BE55-09C891D59875}">
      <dgm:prSet phldrT="[Text]" custT="1"/>
      <dgm:spPr/>
      <dgm:t>
        <a:bodyPr/>
        <a:lstStyle/>
        <a:p>
          <a:r>
            <a:rPr lang="en-US" sz="1200" dirty="0"/>
            <a:t>Sound Velocity Profile</a:t>
          </a:r>
        </a:p>
      </dgm:t>
    </dgm:pt>
    <dgm:pt modelId="{327B2880-3F69-47F0-9D02-F5DADBFB40DA}" type="parTrans" cxnId="{4021B79A-CA53-492E-B604-4FB81298DC6F}">
      <dgm:prSet/>
      <dgm:spPr/>
      <dgm:t>
        <a:bodyPr/>
        <a:lstStyle/>
        <a:p>
          <a:endParaRPr lang="en-US"/>
        </a:p>
      </dgm:t>
    </dgm:pt>
    <dgm:pt modelId="{D11D17FC-461D-42F0-B311-662C09D246E7}" type="sibTrans" cxnId="{4021B79A-CA53-492E-B604-4FB81298DC6F}">
      <dgm:prSet/>
      <dgm:spPr/>
      <dgm:t>
        <a:bodyPr/>
        <a:lstStyle/>
        <a:p>
          <a:endParaRPr lang="en-US"/>
        </a:p>
      </dgm:t>
    </dgm:pt>
    <dgm:pt modelId="{59E8E275-4CCF-485B-8149-10DF2DC2FDE5}">
      <dgm:prSet phldrT="[Text]" custT="1"/>
      <dgm:spPr/>
      <dgm:t>
        <a:bodyPr/>
        <a:lstStyle/>
        <a:p>
          <a:r>
            <a:rPr lang="en-US" sz="1200" dirty="0"/>
            <a:t>Survey Speed</a:t>
          </a:r>
        </a:p>
      </dgm:t>
    </dgm:pt>
    <dgm:pt modelId="{E5CBA4E0-0701-4E81-97E3-CB2FCAB78F67}" type="parTrans" cxnId="{7EACFCF9-5436-4F1C-8149-DBA87A592F4A}">
      <dgm:prSet/>
      <dgm:spPr/>
      <dgm:t>
        <a:bodyPr/>
        <a:lstStyle/>
        <a:p>
          <a:endParaRPr lang="en-US"/>
        </a:p>
      </dgm:t>
    </dgm:pt>
    <dgm:pt modelId="{7EF563D6-1104-4D59-A373-2A50B721E611}" type="sibTrans" cxnId="{7EACFCF9-5436-4F1C-8149-DBA87A592F4A}">
      <dgm:prSet/>
      <dgm:spPr/>
      <dgm:t>
        <a:bodyPr/>
        <a:lstStyle/>
        <a:p>
          <a:endParaRPr lang="en-US"/>
        </a:p>
      </dgm:t>
    </dgm:pt>
    <dgm:pt modelId="{A83BCC5B-AABA-46B7-9B30-DF8E4E667CE7}">
      <dgm:prSet phldrT="[Text]" custT="1"/>
      <dgm:spPr/>
      <dgm:t>
        <a:bodyPr/>
        <a:lstStyle/>
        <a:p>
          <a:r>
            <a:rPr lang="en-US" sz="1200" dirty="0"/>
            <a:t>Line spacing</a:t>
          </a:r>
        </a:p>
      </dgm:t>
    </dgm:pt>
    <dgm:pt modelId="{542A54B5-559C-47F9-BF8B-2F61DB08A75B}" type="parTrans" cxnId="{0FA7BC0B-5C7B-42CA-AD69-85F423CA0E93}">
      <dgm:prSet/>
      <dgm:spPr/>
      <dgm:t>
        <a:bodyPr/>
        <a:lstStyle/>
        <a:p>
          <a:endParaRPr lang="en-US"/>
        </a:p>
      </dgm:t>
    </dgm:pt>
    <dgm:pt modelId="{397CAA15-F3C0-44FA-AF86-205B7DC90A5E}" type="sibTrans" cxnId="{0FA7BC0B-5C7B-42CA-AD69-85F423CA0E93}">
      <dgm:prSet/>
      <dgm:spPr/>
      <dgm:t>
        <a:bodyPr/>
        <a:lstStyle/>
        <a:p>
          <a:endParaRPr lang="en-US"/>
        </a:p>
      </dgm:t>
    </dgm:pt>
    <dgm:pt modelId="{58C50A2F-6B8C-49D3-A096-296AE2001522}">
      <dgm:prSet phldrT="[Text]" custT="1"/>
      <dgm:spPr/>
      <dgm:t>
        <a:bodyPr/>
        <a:lstStyle/>
        <a:p>
          <a:r>
            <a:rPr lang="en-US" sz="1200" dirty="0" smtClean="0"/>
            <a:t>Resolution</a:t>
          </a:r>
          <a:endParaRPr lang="en-US" sz="1200" dirty="0"/>
        </a:p>
      </dgm:t>
    </dgm:pt>
    <dgm:pt modelId="{A766D5F1-8580-46BB-A35F-A777D1EB2AE0}" type="parTrans" cxnId="{8BCF1451-C439-4280-B9B3-E382A2BFBFE6}">
      <dgm:prSet/>
      <dgm:spPr/>
      <dgm:t>
        <a:bodyPr/>
        <a:lstStyle/>
        <a:p>
          <a:endParaRPr lang="en-US"/>
        </a:p>
      </dgm:t>
    </dgm:pt>
    <dgm:pt modelId="{7B425EE6-6FE3-47CF-90E2-09A1F013889D}" type="sibTrans" cxnId="{8BCF1451-C439-4280-B9B3-E382A2BFBFE6}">
      <dgm:prSet/>
      <dgm:spPr/>
      <dgm:t>
        <a:bodyPr/>
        <a:lstStyle/>
        <a:p>
          <a:endParaRPr lang="en-US"/>
        </a:p>
      </dgm:t>
    </dgm:pt>
    <dgm:pt modelId="{BEC3A275-7AD0-4899-B91F-70D0DCAC9C40}">
      <dgm:prSet/>
      <dgm:spPr/>
      <dgm:t>
        <a:bodyPr/>
        <a:lstStyle/>
        <a:p>
          <a:r>
            <a:rPr lang="en-CA" dirty="0" smtClean="0"/>
            <a:t>Planning</a:t>
          </a:r>
          <a:endParaRPr lang="en-CA" dirty="0"/>
        </a:p>
      </dgm:t>
    </dgm:pt>
    <dgm:pt modelId="{A37F8B9B-A712-438E-B0F3-B5D239AABEAB}" type="parTrans" cxnId="{D6480E99-DC7F-4B5B-8D0B-0799B48EBC17}">
      <dgm:prSet/>
      <dgm:spPr/>
      <dgm:t>
        <a:bodyPr/>
        <a:lstStyle/>
        <a:p>
          <a:endParaRPr lang="en-CA"/>
        </a:p>
      </dgm:t>
    </dgm:pt>
    <dgm:pt modelId="{0967DA65-3295-4366-8FC3-0DD37327A321}" type="sibTrans" cxnId="{D6480E99-DC7F-4B5B-8D0B-0799B48EBC17}">
      <dgm:prSet/>
      <dgm:spPr/>
      <dgm:t>
        <a:bodyPr/>
        <a:lstStyle/>
        <a:p>
          <a:endParaRPr lang="en-CA"/>
        </a:p>
      </dgm:t>
    </dgm:pt>
    <dgm:pt modelId="{BE1FE62D-265F-4C5E-9F99-C10936041B6C}">
      <dgm:prSet/>
      <dgm:spPr/>
      <dgm:t>
        <a:bodyPr/>
        <a:lstStyle/>
        <a:p>
          <a:r>
            <a:rPr lang="en-CA" dirty="0" smtClean="0"/>
            <a:t>Mobilisation and calibration</a:t>
          </a:r>
          <a:endParaRPr lang="en-CA" dirty="0"/>
        </a:p>
      </dgm:t>
    </dgm:pt>
    <dgm:pt modelId="{245EF6C5-4322-4BE7-B96F-9F11FB884CE5}" type="parTrans" cxnId="{FEF41B89-EFE4-40BB-B0DC-93229DDA598C}">
      <dgm:prSet/>
      <dgm:spPr/>
      <dgm:t>
        <a:bodyPr/>
        <a:lstStyle/>
        <a:p>
          <a:endParaRPr lang="en-CA"/>
        </a:p>
      </dgm:t>
    </dgm:pt>
    <dgm:pt modelId="{C8E87720-6D01-497A-BCF0-16DCC9F2D62B}" type="sibTrans" cxnId="{FEF41B89-EFE4-40BB-B0DC-93229DDA598C}">
      <dgm:prSet/>
      <dgm:spPr/>
      <dgm:t>
        <a:bodyPr/>
        <a:lstStyle/>
        <a:p>
          <a:endParaRPr lang="en-CA"/>
        </a:p>
      </dgm:t>
    </dgm:pt>
    <dgm:pt modelId="{EA1212A9-7E91-45A2-A498-87BD978CBE70}">
      <dgm:prSet custT="1"/>
      <dgm:spPr/>
      <dgm:t>
        <a:bodyPr/>
        <a:lstStyle/>
        <a:p>
          <a:r>
            <a:rPr lang="en-US" sz="1200" dirty="0" smtClean="0"/>
            <a:t>Survey types</a:t>
          </a:r>
          <a:endParaRPr lang="en-CA" sz="1200" dirty="0"/>
        </a:p>
      </dgm:t>
    </dgm:pt>
    <dgm:pt modelId="{9A716284-5948-4E1D-8D3A-438782E6F653}" type="parTrans" cxnId="{923C558D-1F37-41CF-84E1-D0B9BC42551C}">
      <dgm:prSet/>
      <dgm:spPr/>
      <dgm:t>
        <a:bodyPr/>
        <a:lstStyle/>
        <a:p>
          <a:endParaRPr lang="en-CA"/>
        </a:p>
      </dgm:t>
    </dgm:pt>
    <dgm:pt modelId="{473C1AC5-BAA6-4B2B-B1EE-97D25FDAAC89}" type="sibTrans" cxnId="{923C558D-1F37-41CF-84E1-D0B9BC42551C}">
      <dgm:prSet/>
      <dgm:spPr/>
      <dgm:t>
        <a:bodyPr/>
        <a:lstStyle/>
        <a:p>
          <a:endParaRPr lang="en-CA"/>
        </a:p>
      </dgm:t>
    </dgm:pt>
    <dgm:pt modelId="{9C6B99D7-5457-4ECF-B6B5-1941308B8FAD}">
      <dgm:prSet custT="1"/>
      <dgm:spPr/>
      <dgm:t>
        <a:bodyPr/>
        <a:lstStyle/>
        <a:p>
          <a:r>
            <a:rPr lang="en-US" sz="1200" dirty="0" smtClean="0"/>
            <a:t>Baseline</a:t>
          </a:r>
          <a:endParaRPr lang="en-US" sz="1200" dirty="0"/>
        </a:p>
      </dgm:t>
    </dgm:pt>
    <dgm:pt modelId="{D0062CD2-843C-474E-BB51-C3FAA277B575}" type="parTrans" cxnId="{41A15391-91F6-4FC8-B09D-B5F0E1D12041}">
      <dgm:prSet/>
      <dgm:spPr/>
      <dgm:t>
        <a:bodyPr/>
        <a:lstStyle/>
        <a:p>
          <a:endParaRPr lang="en-CA"/>
        </a:p>
      </dgm:t>
    </dgm:pt>
    <dgm:pt modelId="{CCF81A6A-372C-483E-B52B-3752C16CE2BB}" type="sibTrans" cxnId="{41A15391-91F6-4FC8-B09D-B5F0E1D12041}">
      <dgm:prSet/>
      <dgm:spPr/>
      <dgm:t>
        <a:bodyPr/>
        <a:lstStyle/>
        <a:p>
          <a:endParaRPr lang="en-CA"/>
        </a:p>
      </dgm:t>
    </dgm:pt>
    <dgm:pt modelId="{4B0ED57A-0992-4386-8DAE-9613A2439FDD}">
      <dgm:prSet custT="1"/>
      <dgm:spPr/>
      <dgm:t>
        <a:bodyPr/>
        <a:lstStyle/>
        <a:p>
          <a:r>
            <a:rPr lang="en-US" sz="1200" dirty="0" smtClean="0"/>
            <a:t>Monitoring</a:t>
          </a:r>
        </a:p>
      </dgm:t>
    </dgm:pt>
    <dgm:pt modelId="{7C89B002-BE85-4DF3-94D7-EEFC23F34817}" type="parTrans" cxnId="{6EE2A4A9-60FE-4C94-BC3F-7E4305E36B11}">
      <dgm:prSet/>
      <dgm:spPr/>
      <dgm:t>
        <a:bodyPr/>
        <a:lstStyle/>
        <a:p>
          <a:endParaRPr lang="en-CA"/>
        </a:p>
      </dgm:t>
    </dgm:pt>
    <dgm:pt modelId="{294F7774-C198-4716-874E-842054B6520A}" type="sibTrans" cxnId="{6EE2A4A9-60FE-4C94-BC3F-7E4305E36B11}">
      <dgm:prSet/>
      <dgm:spPr/>
      <dgm:t>
        <a:bodyPr/>
        <a:lstStyle/>
        <a:p>
          <a:endParaRPr lang="en-CA"/>
        </a:p>
      </dgm:t>
    </dgm:pt>
    <dgm:pt modelId="{147B809B-BD12-480F-8E7C-BD8274112DFF}">
      <dgm:prSet custT="1"/>
      <dgm:spPr/>
      <dgm:t>
        <a:bodyPr/>
        <a:lstStyle/>
        <a:p>
          <a:r>
            <a:rPr lang="en-US" sz="1200" dirty="0" smtClean="0"/>
            <a:t>Study Area</a:t>
          </a:r>
        </a:p>
      </dgm:t>
    </dgm:pt>
    <dgm:pt modelId="{958AD726-C32B-4944-8CA9-DCD39739CEB1}" type="parTrans" cxnId="{6827F144-DA42-43A4-85CB-D9337FD36AF9}">
      <dgm:prSet/>
      <dgm:spPr/>
      <dgm:t>
        <a:bodyPr/>
        <a:lstStyle/>
        <a:p>
          <a:endParaRPr lang="en-CA"/>
        </a:p>
      </dgm:t>
    </dgm:pt>
    <dgm:pt modelId="{B19F5ECD-857A-403E-8241-EF0A96B7F8A1}" type="sibTrans" cxnId="{6827F144-DA42-43A4-85CB-D9337FD36AF9}">
      <dgm:prSet/>
      <dgm:spPr/>
      <dgm:t>
        <a:bodyPr/>
        <a:lstStyle/>
        <a:p>
          <a:endParaRPr lang="en-CA"/>
        </a:p>
      </dgm:t>
    </dgm:pt>
    <dgm:pt modelId="{70CC66A8-9A83-4023-8886-FB1276299B0C}">
      <dgm:prSet custT="1"/>
      <dgm:spPr/>
      <dgm:t>
        <a:bodyPr/>
        <a:lstStyle/>
        <a:p>
          <a:r>
            <a:rPr lang="en-US" sz="1200" dirty="0" smtClean="0"/>
            <a:t>Size</a:t>
          </a:r>
        </a:p>
      </dgm:t>
    </dgm:pt>
    <dgm:pt modelId="{851566F7-98FE-4454-9090-C422C803687D}" type="parTrans" cxnId="{D25A181B-DF5D-4908-A79D-CD9174B50680}">
      <dgm:prSet/>
      <dgm:spPr/>
      <dgm:t>
        <a:bodyPr/>
        <a:lstStyle/>
        <a:p>
          <a:endParaRPr lang="en-CA"/>
        </a:p>
      </dgm:t>
    </dgm:pt>
    <dgm:pt modelId="{A8A4BA0B-1D41-4E67-9BF7-8F8DE6EB5F4E}" type="sibTrans" cxnId="{D25A181B-DF5D-4908-A79D-CD9174B50680}">
      <dgm:prSet/>
      <dgm:spPr/>
      <dgm:t>
        <a:bodyPr/>
        <a:lstStyle/>
        <a:p>
          <a:endParaRPr lang="en-CA"/>
        </a:p>
      </dgm:t>
    </dgm:pt>
    <dgm:pt modelId="{C6969D53-570C-4585-8812-8059F8B08B9D}">
      <dgm:prSet custT="1"/>
      <dgm:spPr/>
      <dgm:t>
        <a:bodyPr/>
        <a:lstStyle/>
        <a:p>
          <a:r>
            <a:rPr lang="en-US" sz="1200" dirty="0" smtClean="0"/>
            <a:t>Depth</a:t>
          </a:r>
        </a:p>
      </dgm:t>
    </dgm:pt>
    <dgm:pt modelId="{6CD2F329-B9A3-4154-A490-E7239DBA682C}" type="parTrans" cxnId="{7539A5FA-970C-4583-B8C0-B91535087406}">
      <dgm:prSet/>
      <dgm:spPr/>
      <dgm:t>
        <a:bodyPr/>
        <a:lstStyle/>
        <a:p>
          <a:endParaRPr lang="en-CA"/>
        </a:p>
      </dgm:t>
    </dgm:pt>
    <dgm:pt modelId="{E6F4DF3F-78BA-4868-998A-8F7721A94F26}" type="sibTrans" cxnId="{7539A5FA-970C-4583-B8C0-B91535087406}">
      <dgm:prSet/>
      <dgm:spPr/>
      <dgm:t>
        <a:bodyPr/>
        <a:lstStyle/>
        <a:p>
          <a:endParaRPr lang="en-CA"/>
        </a:p>
      </dgm:t>
    </dgm:pt>
    <dgm:pt modelId="{3B8D11E8-E9B3-4DA4-B879-0551EFB61275}">
      <dgm:prSet custT="1"/>
      <dgm:spPr/>
      <dgm:t>
        <a:bodyPr/>
        <a:lstStyle/>
        <a:p>
          <a:r>
            <a:rPr lang="en-US" sz="1200" dirty="0" smtClean="0"/>
            <a:t>Tides</a:t>
          </a:r>
        </a:p>
      </dgm:t>
    </dgm:pt>
    <dgm:pt modelId="{E646FF41-E479-4941-AC2D-42FB7892FC55}" type="parTrans" cxnId="{0A2F7746-919B-43A4-98B8-0970297789B1}">
      <dgm:prSet/>
      <dgm:spPr/>
      <dgm:t>
        <a:bodyPr/>
        <a:lstStyle/>
        <a:p>
          <a:endParaRPr lang="en-CA"/>
        </a:p>
      </dgm:t>
    </dgm:pt>
    <dgm:pt modelId="{1375454D-6CDC-41BC-83BA-47E40DCBC328}" type="sibTrans" cxnId="{0A2F7746-919B-43A4-98B8-0970297789B1}">
      <dgm:prSet/>
      <dgm:spPr/>
      <dgm:t>
        <a:bodyPr/>
        <a:lstStyle/>
        <a:p>
          <a:endParaRPr lang="en-CA"/>
        </a:p>
      </dgm:t>
    </dgm:pt>
    <dgm:pt modelId="{510F9D44-931E-466B-BBDC-ECB55941E316}">
      <dgm:prSet custT="1"/>
      <dgm:spPr/>
      <dgm:t>
        <a:bodyPr/>
        <a:lstStyle/>
        <a:p>
          <a:r>
            <a:rPr lang="en-US" sz="1200" dirty="0" smtClean="0"/>
            <a:t>Survey time</a:t>
          </a:r>
        </a:p>
      </dgm:t>
    </dgm:pt>
    <dgm:pt modelId="{EEFBE551-7F9F-4565-BB4C-A9A07B446422}" type="parTrans" cxnId="{33EC0137-E34D-426E-8D22-9344E4384566}">
      <dgm:prSet/>
      <dgm:spPr/>
      <dgm:t>
        <a:bodyPr/>
        <a:lstStyle/>
        <a:p>
          <a:endParaRPr lang="en-CA"/>
        </a:p>
      </dgm:t>
    </dgm:pt>
    <dgm:pt modelId="{EA052645-25F3-4B45-B24E-6FF66563A4CD}" type="sibTrans" cxnId="{33EC0137-E34D-426E-8D22-9344E4384566}">
      <dgm:prSet/>
      <dgm:spPr/>
      <dgm:t>
        <a:bodyPr/>
        <a:lstStyle/>
        <a:p>
          <a:endParaRPr lang="en-CA"/>
        </a:p>
      </dgm:t>
    </dgm:pt>
    <dgm:pt modelId="{1085B1A5-D131-4A7E-90DC-725F8E2E8E2B}">
      <dgm:prSet custT="1"/>
      <dgm:spPr/>
      <dgm:t>
        <a:bodyPr/>
        <a:lstStyle/>
        <a:p>
          <a:r>
            <a:rPr lang="en-US" sz="1200" dirty="0" smtClean="0"/>
            <a:t>MBES type</a:t>
          </a:r>
        </a:p>
      </dgm:t>
    </dgm:pt>
    <dgm:pt modelId="{B430FDF3-745C-4122-B591-A5B4B43B35E7}" type="parTrans" cxnId="{5B190EB5-4B0E-4492-899F-825795F5A568}">
      <dgm:prSet/>
      <dgm:spPr/>
      <dgm:t>
        <a:bodyPr/>
        <a:lstStyle/>
        <a:p>
          <a:endParaRPr lang="en-CA"/>
        </a:p>
      </dgm:t>
    </dgm:pt>
    <dgm:pt modelId="{C39127DB-CD92-4B2A-928A-AE497E788698}" type="sibTrans" cxnId="{5B190EB5-4B0E-4492-899F-825795F5A568}">
      <dgm:prSet/>
      <dgm:spPr/>
      <dgm:t>
        <a:bodyPr/>
        <a:lstStyle/>
        <a:p>
          <a:endParaRPr lang="en-CA"/>
        </a:p>
      </dgm:t>
    </dgm:pt>
    <dgm:pt modelId="{AC36248D-4B8F-4079-8ABD-4DF6BE6316CA}">
      <dgm:prSet custT="1"/>
      <dgm:spPr/>
      <dgm:t>
        <a:bodyPr/>
        <a:lstStyle/>
        <a:p>
          <a:r>
            <a:rPr lang="en-US" sz="1200" dirty="0" smtClean="0"/>
            <a:t>MBES priority plan – collaborations</a:t>
          </a:r>
        </a:p>
      </dgm:t>
    </dgm:pt>
    <dgm:pt modelId="{325D15CF-7AD4-49B5-B489-D19A4104DA3B}" type="parTrans" cxnId="{E8DF2597-78D0-44A1-9E15-D000FD1E83F8}">
      <dgm:prSet/>
      <dgm:spPr/>
      <dgm:t>
        <a:bodyPr/>
        <a:lstStyle/>
        <a:p>
          <a:endParaRPr lang="en-CA"/>
        </a:p>
      </dgm:t>
    </dgm:pt>
    <dgm:pt modelId="{5A6DD512-3330-426A-A980-FC9CE3F12F35}" type="sibTrans" cxnId="{E8DF2597-78D0-44A1-9E15-D000FD1E83F8}">
      <dgm:prSet/>
      <dgm:spPr/>
      <dgm:t>
        <a:bodyPr/>
        <a:lstStyle/>
        <a:p>
          <a:endParaRPr lang="en-CA"/>
        </a:p>
      </dgm:t>
    </dgm:pt>
    <dgm:pt modelId="{A55BE01C-6F20-4F1F-9E79-FB3C1C32DD60}">
      <dgm:prSet phldrT="[Text]"/>
      <dgm:spPr/>
      <dgm:t>
        <a:bodyPr/>
        <a:lstStyle/>
        <a:p>
          <a:r>
            <a:rPr lang="en-US" dirty="0" smtClean="0"/>
            <a:t>Acquisition</a:t>
          </a:r>
          <a:endParaRPr lang="en-US" dirty="0"/>
        </a:p>
      </dgm:t>
    </dgm:pt>
    <dgm:pt modelId="{C229A1FF-1C4B-47E9-96E3-52A28E55AB48}" type="parTrans" cxnId="{28F9ED60-0279-425E-8317-3C1CBE986828}">
      <dgm:prSet/>
      <dgm:spPr/>
      <dgm:t>
        <a:bodyPr/>
        <a:lstStyle/>
        <a:p>
          <a:endParaRPr lang="en-CA"/>
        </a:p>
      </dgm:t>
    </dgm:pt>
    <dgm:pt modelId="{F3B1A828-8716-4B25-823E-C44B20CB9CC1}" type="sibTrans" cxnId="{28F9ED60-0279-425E-8317-3C1CBE986828}">
      <dgm:prSet/>
      <dgm:spPr/>
      <dgm:t>
        <a:bodyPr/>
        <a:lstStyle/>
        <a:p>
          <a:endParaRPr lang="en-CA"/>
        </a:p>
      </dgm:t>
    </dgm:pt>
    <dgm:pt modelId="{3A34E540-B4DF-403E-A378-5601B196075D}">
      <dgm:prSet custT="1"/>
      <dgm:spPr/>
      <dgm:t>
        <a:bodyPr/>
        <a:lstStyle/>
        <a:p>
          <a:r>
            <a:rPr lang="en-CA" sz="1200" dirty="0" smtClean="0"/>
            <a:t>Installation</a:t>
          </a:r>
          <a:endParaRPr lang="en-CA" sz="1200" dirty="0"/>
        </a:p>
      </dgm:t>
    </dgm:pt>
    <dgm:pt modelId="{06C4F8F2-6D48-4793-95CE-D81156B907B2}" type="parTrans" cxnId="{B8E14583-87AA-4EFF-AE46-EE2EE072B6E4}">
      <dgm:prSet/>
      <dgm:spPr/>
      <dgm:t>
        <a:bodyPr/>
        <a:lstStyle/>
        <a:p>
          <a:endParaRPr lang="en-CA"/>
        </a:p>
      </dgm:t>
    </dgm:pt>
    <dgm:pt modelId="{9EAE2C94-DEDA-4DDE-B49D-1C672DD5B7C4}" type="sibTrans" cxnId="{B8E14583-87AA-4EFF-AE46-EE2EE072B6E4}">
      <dgm:prSet/>
      <dgm:spPr/>
      <dgm:t>
        <a:bodyPr/>
        <a:lstStyle/>
        <a:p>
          <a:endParaRPr lang="en-CA"/>
        </a:p>
      </dgm:t>
    </dgm:pt>
    <dgm:pt modelId="{713221E3-F2F6-4E8B-B3B8-4FFC2012275C}">
      <dgm:prSet custT="1"/>
      <dgm:spPr/>
      <dgm:t>
        <a:bodyPr/>
        <a:lstStyle/>
        <a:p>
          <a:r>
            <a:rPr lang="en-CA" sz="1200" dirty="0" smtClean="0"/>
            <a:t>MRU</a:t>
          </a:r>
          <a:endParaRPr lang="en-CA" sz="1200" dirty="0"/>
        </a:p>
      </dgm:t>
    </dgm:pt>
    <dgm:pt modelId="{44BC80B7-76AE-41CB-BF7F-67CF90CAE6B1}" type="parTrans" cxnId="{F38088D2-EAE8-47CC-99A3-B0D805BBB82C}">
      <dgm:prSet/>
      <dgm:spPr/>
      <dgm:t>
        <a:bodyPr/>
        <a:lstStyle/>
        <a:p>
          <a:endParaRPr lang="en-CA"/>
        </a:p>
      </dgm:t>
    </dgm:pt>
    <dgm:pt modelId="{72DB7E31-F103-4D38-89E4-134D0AAF24F6}" type="sibTrans" cxnId="{F38088D2-EAE8-47CC-99A3-B0D805BBB82C}">
      <dgm:prSet/>
      <dgm:spPr/>
      <dgm:t>
        <a:bodyPr/>
        <a:lstStyle/>
        <a:p>
          <a:endParaRPr lang="en-CA"/>
        </a:p>
      </dgm:t>
    </dgm:pt>
    <dgm:pt modelId="{78E7EE9C-3BBC-4954-B564-541A607CA553}">
      <dgm:prSet custT="1"/>
      <dgm:spPr/>
      <dgm:t>
        <a:bodyPr/>
        <a:lstStyle/>
        <a:p>
          <a:r>
            <a:rPr lang="en-CA" sz="1200" dirty="0" smtClean="0"/>
            <a:t>Position</a:t>
          </a:r>
          <a:endParaRPr lang="en-CA" sz="1200" dirty="0"/>
        </a:p>
      </dgm:t>
    </dgm:pt>
    <dgm:pt modelId="{487CA988-8340-4089-8F40-0F196F8B5780}" type="parTrans" cxnId="{A107734F-3A52-48F1-AC47-EEC464BE04EF}">
      <dgm:prSet/>
      <dgm:spPr/>
      <dgm:t>
        <a:bodyPr/>
        <a:lstStyle/>
        <a:p>
          <a:endParaRPr lang="en-CA"/>
        </a:p>
      </dgm:t>
    </dgm:pt>
    <dgm:pt modelId="{66D6DD09-948A-4F28-B9B2-44B51F2692F1}" type="sibTrans" cxnId="{A107734F-3A52-48F1-AC47-EEC464BE04EF}">
      <dgm:prSet/>
      <dgm:spPr/>
      <dgm:t>
        <a:bodyPr/>
        <a:lstStyle/>
        <a:p>
          <a:endParaRPr lang="en-CA"/>
        </a:p>
      </dgm:t>
    </dgm:pt>
    <dgm:pt modelId="{0D1F48C1-73B3-4E68-AA6F-A9F7776FAE31}">
      <dgm:prSet custT="1"/>
      <dgm:spPr/>
      <dgm:t>
        <a:bodyPr/>
        <a:lstStyle/>
        <a:p>
          <a:r>
            <a:rPr lang="en-CA" sz="1200" dirty="0" smtClean="0"/>
            <a:t>MBES</a:t>
          </a:r>
          <a:endParaRPr lang="en-CA" sz="1200" dirty="0"/>
        </a:p>
      </dgm:t>
    </dgm:pt>
    <dgm:pt modelId="{E84C1863-71B7-4A8D-BB69-8B14A3031204}" type="parTrans" cxnId="{BBC1C770-DE18-4E0D-9877-E98C11E2883C}">
      <dgm:prSet/>
      <dgm:spPr/>
      <dgm:t>
        <a:bodyPr/>
        <a:lstStyle/>
        <a:p>
          <a:endParaRPr lang="en-CA"/>
        </a:p>
      </dgm:t>
    </dgm:pt>
    <dgm:pt modelId="{C84F5B5E-8A46-4E3A-AEEF-D7E278588399}" type="sibTrans" cxnId="{BBC1C770-DE18-4E0D-9877-E98C11E2883C}">
      <dgm:prSet/>
      <dgm:spPr/>
      <dgm:t>
        <a:bodyPr/>
        <a:lstStyle/>
        <a:p>
          <a:endParaRPr lang="en-CA"/>
        </a:p>
      </dgm:t>
    </dgm:pt>
    <dgm:pt modelId="{A1E9D8F2-4432-4852-A0D9-9511E6851162}">
      <dgm:prSet phldrT="[Text]" custT="1"/>
      <dgm:spPr/>
      <dgm:t>
        <a:bodyPr/>
        <a:lstStyle/>
        <a:p>
          <a:pPr marL="114300" indent="0" defTabSz="533400">
            <a:lnSpc>
              <a:spcPct val="90000"/>
            </a:lnSpc>
            <a:spcBef>
              <a:spcPct val="0"/>
            </a:spcBef>
            <a:spcAft>
              <a:spcPct val="15000"/>
            </a:spcAft>
            <a:buNone/>
          </a:pPr>
          <a:r>
            <a:rPr lang="en-US" sz="1200" dirty="0" smtClean="0"/>
            <a:t>Software selection</a:t>
          </a:r>
          <a:endParaRPr lang="en-US" sz="1200" dirty="0"/>
        </a:p>
      </dgm:t>
    </dgm:pt>
    <dgm:pt modelId="{9DC92BB7-122F-404F-ADB5-D8788547084F}" type="parTrans" cxnId="{E0B7431A-CF7D-4AA5-93CE-42AD51C7AE03}">
      <dgm:prSet/>
      <dgm:spPr/>
      <dgm:t>
        <a:bodyPr/>
        <a:lstStyle/>
        <a:p>
          <a:endParaRPr lang="en-CA"/>
        </a:p>
      </dgm:t>
    </dgm:pt>
    <dgm:pt modelId="{E11AEE7C-4987-4A33-8039-1341D091EA6D}" type="sibTrans" cxnId="{E0B7431A-CF7D-4AA5-93CE-42AD51C7AE03}">
      <dgm:prSet/>
      <dgm:spPr/>
      <dgm:t>
        <a:bodyPr/>
        <a:lstStyle/>
        <a:p>
          <a:endParaRPr lang="en-CA"/>
        </a:p>
      </dgm:t>
    </dgm:pt>
    <dgm:pt modelId="{7479ED8C-EF16-4B4C-8F3C-24E713C14D44}">
      <dgm:prSet custT="1"/>
      <dgm:spPr/>
      <dgm:t>
        <a:bodyPr/>
        <a:lstStyle/>
        <a:p>
          <a:pPr marL="114300" indent="0" defTabSz="533400">
            <a:lnSpc>
              <a:spcPct val="90000"/>
            </a:lnSpc>
            <a:spcBef>
              <a:spcPct val="0"/>
            </a:spcBef>
            <a:spcAft>
              <a:spcPct val="15000"/>
            </a:spcAft>
            <a:buNone/>
          </a:pPr>
          <a:r>
            <a:rPr lang="en-US" sz="1200" dirty="0" smtClean="0"/>
            <a:t>Project generation</a:t>
          </a:r>
          <a:endParaRPr lang="en-US" sz="1200" dirty="0"/>
        </a:p>
      </dgm:t>
    </dgm:pt>
    <dgm:pt modelId="{2C9047BB-00DC-4419-8769-C502FBB2B4BC}" type="parTrans" cxnId="{671CBCF8-4165-425E-8115-8A88786DE8D9}">
      <dgm:prSet/>
      <dgm:spPr/>
      <dgm:t>
        <a:bodyPr/>
        <a:lstStyle/>
        <a:p>
          <a:endParaRPr lang="en-CA"/>
        </a:p>
      </dgm:t>
    </dgm:pt>
    <dgm:pt modelId="{3AC6F7DB-69F4-4A8E-924E-A3D896273401}" type="sibTrans" cxnId="{671CBCF8-4165-425E-8115-8A88786DE8D9}">
      <dgm:prSet/>
      <dgm:spPr/>
      <dgm:t>
        <a:bodyPr/>
        <a:lstStyle/>
        <a:p>
          <a:endParaRPr lang="en-CA"/>
        </a:p>
      </dgm:t>
    </dgm:pt>
    <dgm:pt modelId="{E5F688EC-931B-44CB-9C0E-7F3B3016F47E}">
      <dgm:prSet custT="1"/>
      <dgm:spPr/>
      <dgm:t>
        <a:bodyPr/>
        <a:lstStyle/>
        <a:p>
          <a:pPr marL="114300" indent="0" defTabSz="533400">
            <a:lnSpc>
              <a:spcPct val="90000"/>
            </a:lnSpc>
            <a:spcBef>
              <a:spcPct val="0"/>
            </a:spcBef>
            <a:spcAft>
              <a:spcPct val="15000"/>
            </a:spcAft>
            <a:buNone/>
          </a:pPr>
          <a:r>
            <a:rPr lang="en-US" sz="1200" dirty="0" smtClean="0"/>
            <a:t>Bathymetry</a:t>
          </a:r>
          <a:endParaRPr lang="en-US" sz="1200" dirty="0"/>
        </a:p>
      </dgm:t>
    </dgm:pt>
    <dgm:pt modelId="{96B5BA41-0AAB-4AA2-B008-350003DFB0DF}" type="parTrans" cxnId="{94858B76-2843-4A3E-81CA-B31D5E7DE4A6}">
      <dgm:prSet/>
      <dgm:spPr/>
      <dgm:t>
        <a:bodyPr/>
        <a:lstStyle/>
        <a:p>
          <a:endParaRPr lang="en-CA"/>
        </a:p>
      </dgm:t>
    </dgm:pt>
    <dgm:pt modelId="{A10259D4-D748-401A-AD28-58C7B8D85555}" type="sibTrans" cxnId="{94858B76-2843-4A3E-81CA-B31D5E7DE4A6}">
      <dgm:prSet/>
      <dgm:spPr/>
      <dgm:t>
        <a:bodyPr/>
        <a:lstStyle/>
        <a:p>
          <a:endParaRPr lang="en-CA"/>
        </a:p>
      </dgm:t>
    </dgm:pt>
    <dgm:pt modelId="{ADF4A89F-4955-4652-A724-F3D1E1F1777E}">
      <dgm:prSet custT="1"/>
      <dgm:spPr/>
      <dgm:t>
        <a:bodyPr/>
        <a:lstStyle/>
        <a:p>
          <a:pPr marL="114300" indent="0" defTabSz="533400">
            <a:lnSpc>
              <a:spcPct val="90000"/>
            </a:lnSpc>
            <a:spcBef>
              <a:spcPct val="0"/>
            </a:spcBef>
            <a:spcAft>
              <a:spcPct val="15000"/>
            </a:spcAft>
            <a:buNone/>
          </a:pPr>
          <a:r>
            <a:rPr lang="en-US" sz="1200" dirty="0" smtClean="0"/>
            <a:t>Field sheets</a:t>
          </a:r>
          <a:endParaRPr lang="en-US" sz="1200" dirty="0"/>
        </a:p>
      </dgm:t>
    </dgm:pt>
    <dgm:pt modelId="{4DF93814-2619-447B-B81E-DFF8C0CCFA6E}" type="parTrans" cxnId="{E4763F3C-D627-4567-A576-276E2ABCA0C5}">
      <dgm:prSet/>
      <dgm:spPr/>
      <dgm:t>
        <a:bodyPr/>
        <a:lstStyle/>
        <a:p>
          <a:endParaRPr lang="en-CA"/>
        </a:p>
      </dgm:t>
    </dgm:pt>
    <dgm:pt modelId="{9CB63159-0EAB-47E6-A230-82902DD176C9}" type="sibTrans" cxnId="{E4763F3C-D627-4567-A576-276E2ABCA0C5}">
      <dgm:prSet/>
      <dgm:spPr/>
      <dgm:t>
        <a:bodyPr/>
        <a:lstStyle/>
        <a:p>
          <a:endParaRPr lang="en-CA"/>
        </a:p>
      </dgm:t>
    </dgm:pt>
    <dgm:pt modelId="{6BF99482-2A11-4B9F-ADDF-82170CCE0C91}">
      <dgm:prSet custT="1"/>
      <dgm:spPr/>
      <dgm:t>
        <a:bodyPr/>
        <a:lstStyle/>
        <a:p>
          <a:pPr marL="114300" indent="0" defTabSz="533400">
            <a:lnSpc>
              <a:spcPct val="90000"/>
            </a:lnSpc>
            <a:spcBef>
              <a:spcPct val="0"/>
            </a:spcBef>
            <a:spcAft>
              <a:spcPct val="15000"/>
            </a:spcAft>
            <a:buNone/>
          </a:pPr>
          <a:r>
            <a:rPr lang="en-US" sz="1200" dirty="0" smtClean="0"/>
            <a:t>BASE surfaces</a:t>
          </a:r>
          <a:endParaRPr lang="en-US" sz="1200" dirty="0"/>
        </a:p>
      </dgm:t>
    </dgm:pt>
    <dgm:pt modelId="{8F62B01D-007B-43CD-8E34-1B4D28E9E502}" type="parTrans" cxnId="{BA804F13-A381-4008-B22F-19C770A01107}">
      <dgm:prSet/>
      <dgm:spPr/>
      <dgm:t>
        <a:bodyPr/>
        <a:lstStyle/>
        <a:p>
          <a:endParaRPr lang="en-CA"/>
        </a:p>
      </dgm:t>
    </dgm:pt>
    <dgm:pt modelId="{D4F4A1D6-63CA-421F-83EB-5EAF8E9BB6B3}" type="sibTrans" cxnId="{BA804F13-A381-4008-B22F-19C770A01107}">
      <dgm:prSet/>
      <dgm:spPr/>
      <dgm:t>
        <a:bodyPr/>
        <a:lstStyle/>
        <a:p>
          <a:endParaRPr lang="en-CA"/>
        </a:p>
      </dgm:t>
    </dgm:pt>
    <dgm:pt modelId="{B4BF74AC-0BFA-4E31-8F65-ABE978D578A3}">
      <dgm:prSet custT="1"/>
      <dgm:spPr/>
      <dgm:t>
        <a:bodyPr/>
        <a:lstStyle/>
        <a:p>
          <a:pPr marL="228600" indent="0" defTabSz="533400">
            <a:lnSpc>
              <a:spcPct val="90000"/>
            </a:lnSpc>
            <a:spcBef>
              <a:spcPct val="0"/>
            </a:spcBef>
            <a:spcAft>
              <a:spcPct val="15000"/>
            </a:spcAft>
            <a:buNone/>
          </a:pPr>
          <a:r>
            <a:rPr lang="en-US" sz="1200" dirty="0" err="1" smtClean="0"/>
            <a:t>Geotiff</a:t>
          </a:r>
          <a:endParaRPr lang="en-US" sz="1200" dirty="0"/>
        </a:p>
      </dgm:t>
    </dgm:pt>
    <dgm:pt modelId="{2211F080-89EF-4FE4-B8F1-2AD830FCF072}" type="parTrans" cxnId="{C59636D8-3B97-46A5-8E28-FF34A4962012}">
      <dgm:prSet/>
      <dgm:spPr/>
      <dgm:t>
        <a:bodyPr/>
        <a:lstStyle/>
        <a:p>
          <a:endParaRPr lang="en-CA"/>
        </a:p>
      </dgm:t>
    </dgm:pt>
    <dgm:pt modelId="{CD6C578A-1108-4C66-8695-DAF5859387DD}" type="sibTrans" cxnId="{C59636D8-3B97-46A5-8E28-FF34A4962012}">
      <dgm:prSet/>
      <dgm:spPr/>
      <dgm:t>
        <a:bodyPr/>
        <a:lstStyle/>
        <a:p>
          <a:endParaRPr lang="en-CA"/>
        </a:p>
      </dgm:t>
    </dgm:pt>
    <dgm:pt modelId="{AE7B7438-0192-47D0-B87E-7D951E77EB61}">
      <dgm:prSet custT="1"/>
      <dgm:spPr/>
      <dgm:t>
        <a:bodyPr/>
        <a:lstStyle/>
        <a:p>
          <a:pPr marL="228600" indent="0" defTabSz="533400">
            <a:lnSpc>
              <a:spcPct val="90000"/>
            </a:lnSpc>
            <a:spcBef>
              <a:spcPct val="0"/>
            </a:spcBef>
            <a:spcAft>
              <a:spcPct val="15000"/>
            </a:spcAft>
            <a:buNone/>
          </a:pPr>
          <a:r>
            <a:rPr lang="en-US" sz="1200" smtClean="0"/>
            <a:t>GSFs</a:t>
          </a:r>
          <a:endParaRPr lang="en-US" sz="1200" dirty="0"/>
        </a:p>
      </dgm:t>
    </dgm:pt>
    <dgm:pt modelId="{AADF5A4B-D274-4EC1-9919-D9FD4F93C963}" type="parTrans" cxnId="{94647957-D0F8-4257-9A6E-CA9D5D446265}">
      <dgm:prSet/>
      <dgm:spPr/>
      <dgm:t>
        <a:bodyPr/>
        <a:lstStyle/>
        <a:p>
          <a:endParaRPr lang="en-CA"/>
        </a:p>
      </dgm:t>
    </dgm:pt>
    <dgm:pt modelId="{93B14F83-1F59-4137-AD95-AA1319B15C8C}" type="sibTrans" cxnId="{94647957-D0F8-4257-9A6E-CA9D5D446265}">
      <dgm:prSet/>
      <dgm:spPr/>
      <dgm:t>
        <a:bodyPr/>
        <a:lstStyle/>
        <a:p>
          <a:endParaRPr lang="en-CA"/>
        </a:p>
      </dgm:t>
    </dgm:pt>
    <dgm:pt modelId="{41B9DFDA-388C-4F85-87ED-99FB5C93C079}">
      <dgm:prSet custT="1"/>
      <dgm:spPr/>
      <dgm:t>
        <a:bodyPr/>
        <a:lstStyle/>
        <a:p>
          <a:pPr marL="228600" indent="0" defTabSz="533400">
            <a:lnSpc>
              <a:spcPct val="90000"/>
            </a:lnSpc>
            <a:spcBef>
              <a:spcPct val="0"/>
            </a:spcBef>
            <a:spcAft>
              <a:spcPct val="15000"/>
            </a:spcAft>
            <a:buNone/>
          </a:pPr>
          <a:r>
            <a:rPr lang="en-US" sz="1200" dirty="0" smtClean="0"/>
            <a:t>XYZ</a:t>
          </a:r>
          <a:endParaRPr lang="en-US" sz="1200" dirty="0"/>
        </a:p>
      </dgm:t>
    </dgm:pt>
    <dgm:pt modelId="{B54606A1-FA9D-4D6D-8B78-EEAD4ECC0C6C}" type="parTrans" cxnId="{C3678FA8-949E-421B-BE78-9131C4BF2B5E}">
      <dgm:prSet/>
      <dgm:spPr/>
      <dgm:t>
        <a:bodyPr/>
        <a:lstStyle/>
        <a:p>
          <a:endParaRPr lang="en-CA"/>
        </a:p>
      </dgm:t>
    </dgm:pt>
    <dgm:pt modelId="{CE907BA7-EB37-43D1-BEF6-0D2F627295CF}" type="sibTrans" cxnId="{C3678FA8-949E-421B-BE78-9131C4BF2B5E}">
      <dgm:prSet/>
      <dgm:spPr/>
      <dgm:t>
        <a:bodyPr/>
        <a:lstStyle/>
        <a:p>
          <a:endParaRPr lang="en-CA"/>
        </a:p>
      </dgm:t>
    </dgm:pt>
    <dgm:pt modelId="{FBAAFD64-9DA1-47EE-B491-A75BA4E98260}">
      <dgm:prSet custT="1"/>
      <dgm:spPr/>
      <dgm:t>
        <a:bodyPr/>
        <a:lstStyle/>
        <a:p>
          <a:pPr marL="228600" indent="0" defTabSz="533400">
            <a:lnSpc>
              <a:spcPct val="90000"/>
            </a:lnSpc>
            <a:spcBef>
              <a:spcPct val="0"/>
            </a:spcBef>
            <a:spcAft>
              <a:spcPct val="15000"/>
            </a:spcAft>
            <a:buNone/>
          </a:pPr>
          <a:r>
            <a:rPr lang="en-US" sz="1200" dirty="0" err="1" smtClean="0"/>
            <a:t>Geotiff</a:t>
          </a:r>
          <a:r>
            <a:rPr lang="en-US" sz="1200" dirty="0" smtClean="0"/>
            <a:t> backscatter</a:t>
          </a:r>
          <a:endParaRPr lang="en-US" sz="1200" dirty="0"/>
        </a:p>
      </dgm:t>
    </dgm:pt>
    <dgm:pt modelId="{00BCC68D-1858-485D-8F1E-28C3D3EBFD0E}" type="parTrans" cxnId="{4BB8BA72-6F8D-45F6-BB3A-54E324B263FE}">
      <dgm:prSet/>
      <dgm:spPr/>
      <dgm:t>
        <a:bodyPr/>
        <a:lstStyle/>
        <a:p>
          <a:endParaRPr lang="en-CA"/>
        </a:p>
      </dgm:t>
    </dgm:pt>
    <dgm:pt modelId="{03A07770-E506-4BBF-9E58-B6F42FC84862}" type="sibTrans" cxnId="{4BB8BA72-6F8D-45F6-BB3A-54E324B263FE}">
      <dgm:prSet/>
      <dgm:spPr/>
      <dgm:t>
        <a:bodyPr/>
        <a:lstStyle/>
        <a:p>
          <a:endParaRPr lang="en-CA"/>
        </a:p>
      </dgm:t>
    </dgm:pt>
    <dgm:pt modelId="{696283D0-87B7-4009-AE77-A3EACBC08C66}">
      <dgm:prSet phldrT="[Text]" custT="1"/>
      <dgm:spPr/>
      <dgm:t>
        <a:bodyPr/>
        <a:lstStyle/>
        <a:p>
          <a:r>
            <a:rPr lang="en-US" sz="1200" dirty="0" smtClean="0"/>
            <a:t>Data input</a:t>
          </a:r>
          <a:endParaRPr lang="en-US" sz="1200" dirty="0"/>
        </a:p>
      </dgm:t>
    </dgm:pt>
    <dgm:pt modelId="{71898807-13A6-4AE5-8F9B-18356D252A7C}" type="parTrans" cxnId="{A78358F5-5843-4D64-BADB-162FFEFF4012}">
      <dgm:prSet/>
      <dgm:spPr/>
      <dgm:t>
        <a:bodyPr/>
        <a:lstStyle/>
        <a:p>
          <a:endParaRPr lang="en-CA"/>
        </a:p>
      </dgm:t>
    </dgm:pt>
    <dgm:pt modelId="{51BE7F88-D32C-45DB-8698-E30FD272512C}" type="sibTrans" cxnId="{A78358F5-5843-4D64-BADB-162FFEFF4012}">
      <dgm:prSet/>
      <dgm:spPr/>
      <dgm:t>
        <a:bodyPr/>
        <a:lstStyle/>
        <a:p>
          <a:endParaRPr lang="en-CA"/>
        </a:p>
      </dgm:t>
    </dgm:pt>
    <dgm:pt modelId="{DF4D6A14-7649-4BCA-865A-B3667E5DB3AB}">
      <dgm:prSet custT="1"/>
      <dgm:spPr/>
      <dgm:t>
        <a:bodyPr/>
        <a:lstStyle/>
        <a:p>
          <a:r>
            <a:rPr lang="en-US" sz="1200" smtClean="0"/>
            <a:t>Software selection</a:t>
          </a:r>
          <a:endParaRPr lang="en-US" sz="1200" dirty="0"/>
        </a:p>
      </dgm:t>
    </dgm:pt>
    <dgm:pt modelId="{F619C720-009E-4AF1-8A1F-0DC770CCB7AC}" type="parTrans" cxnId="{176E99DC-8894-4CFE-B712-5B5E99442FCE}">
      <dgm:prSet/>
      <dgm:spPr/>
      <dgm:t>
        <a:bodyPr/>
        <a:lstStyle/>
        <a:p>
          <a:endParaRPr lang="en-CA"/>
        </a:p>
      </dgm:t>
    </dgm:pt>
    <dgm:pt modelId="{773252F3-3535-42FC-B364-0E8B34DEC605}" type="sibTrans" cxnId="{176E99DC-8894-4CFE-B712-5B5E99442FCE}">
      <dgm:prSet/>
      <dgm:spPr/>
      <dgm:t>
        <a:bodyPr/>
        <a:lstStyle/>
        <a:p>
          <a:endParaRPr lang="en-CA"/>
        </a:p>
      </dgm:t>
    </dgm:pt>
    <dgm:pt modelId="{65080EF9-8B13-4AA0-978F-3E9E9F639B8B}">
      <dgm:prSet custT="1"/>
      <dgm:spPr/>
      <dgm:t>
        <a:bodyPr/>
        <a:lstStyle/>
        <a:p>
          <a:r>
            <a:rPr lang="en-US" sz="1200" dirty="0" smtClean="0"/>
            <a:t>Cartographic rules</a:t>
          </a:r>
          <a:endParaRPr lang="en-US" sz="1200" dirty="0"/>
        </a:p>
      </dgm:t>
    </dgm:pt>
    <dgm:pt modelId="{4D94C91D-F5D1-4A69-9D00-BA6920981152}" type="parTrans" cxnId="{CA380C6D-9F4E-472D-9BA8-6F3780FA6B15}">
      <dgm:prSet/>
      <dgm:spPr/>
      <dgm:t>
        <a:bodyPr/>
        <a:lstStyle/>
        <a:p>
          <a:endParaRPr lang="en-CA"/>
        </a:p>
      </dgm:t>
    </dgm:pt>
    <dgm:pt modelId="{36B286CD-376E-4187-A128-326AEA8D7A3B}" type="sibTrans" cxnId="{CA380C6D-9F4E-472D-9BA8-6F3780FA6B15}">
      <dgm:prSet/>
      <dgm:spPr/>
      <dgm:t>
        <a:bodyPr/>
        <a:lstStyle/>
        <a:p>
          <a:endParaRPr lang="en-CA"/>
        </a:p>
      </dgm:t>
    </dgm:pt>
    <dgm:pt modelId="{C4F946C9-6DF9-431B-989B-D852456C5730}">
      <dgm:prSet custT="1"/>
      <dgm:spPr/>
      <dgm:t>
        <a:bodyPr/>
        <a:lstStyle/>
        <a:p>
          <a:r>
            <a:rPr lang="en-US" sz="1200" dirty="0" smtClean="0"/>
            <a:t>Export formats</a:t>
          </a:r>
          <a:endParaRPr lang="en-US" sz="1200" dirty="0"/>
        </a:p>
      </dgm:t>
    </dgm:pt>
    <dgm:pt modelId="{4DC0D2CA-95EB-40CF-9A1A-4C08094420C8}" type="parTrans" cxnId="{8314C013-705E-4EC2-A20B-389AAE6CBA55}">
      <dgm:prSet/>
      <dgm:spPr/>
      <dgm:t>
        <a:bodyPr/>
        <a:lstStyle/>
        <a:p>
          <a:endParaRPr lang="en-CA"/>
        </a:p>
      </dgm:t>
    </dgm:pt>
    <dgm:pt modelId="{857A92BE-53EE-4610-B9E4-88F214DADB8B}" type="sibTrans" cxnId="{8314C013-705E-4EC2-A20B-389AAE6CBA55}">
      <dgm:prSet/>
      <dgm:spPr/>
      <dgm:t>
        <a:bodyPr/>
        <a:lstStyle/>
        <a:p>
          <a:endParaRPr lang="en-CA"/>
        </a:p>
      </dgm:t>
    </dgm:pt>
    <dgm:pt modelId="{7119A957-59E7-4A5C-96CA-FCBD96B06922}">
      <dgm:prSet custT="1"/>
      <dgm:spPr/>
      <dgm:t>
        <a:bodyPr/>
        <a:lstStyle/>
        <a:p>
          <a:r>
            <a:rPr lang="en-US" sz="1200" dirty="0" smtClean="0"/>
            <a:t>Spatial variables for modelling</a:t>
          </a:r>
          <a:endParaRPr lang="en-US" sz="1200" dirty="0"/>
        </a:p>
      </dgm:t>
    </dgm:pt>
    <dgm:pt modelId="{BAD3F8F2-8852-4E8E-9B50-F369B5A8E463}" type="parTrans" cxnId="{E4D0F3F9-0A27-446B-B157-6499B3BB5FC2}">
      <dgm:prSet/>
      <dgm:spPr/>
      <dgm:t>
        <a:bodyPr/>
        <a:lstStyle/>
        <a:p>
          <a:endParaRPr lang="en-CA"/>
        </a:p>
      </dgm:t>
    </dgm:pt>
    <dgm:pt modelId="{53474F50-C344-49C6-B48D-3E49FC5C35D3}" type="sibTrans" cxnId="{E4D0F3F9-0A27-446B-B157-6499B3BB5FC2}">
      <dgm:prSet/>
      <dgm:spPr/>
      <dgm:t>
        <a:bodyPr/>
        <a:lstStyle/>
        <a:p>
          <a:endParaRPr lang="en-CA"/>
        </a:p>
      </dgm:t>
    </dgm:pt>
    <dgm:pt modelId="{7695D710-1605-4342-91AA-68A38ECF870E}">
      <dgm:prSet custT="1"/>
      <dgm:spPr/>
      <dgm:t>
        <a:bodyPr/>
        <a:lstStyle/>
        <a:p>
          <a:r>
            <a:rPr lang="en-US" sz="1200" smtClean="0"/>
            <a:t>Slope 	</a:t>
          </a:r>
          <a:endParaRPr lang="en-US" sz="1200" dirty="0"/>
        </a:p>
      </dgm:t>
    </dgm:pt>
    <dgm:pt modelId="{9DEB2D79-4EAF-4C25-A148-50DF8317EFF7}" type="parTrans" cxnId="{0BCA6837-98F4-495A-9119-8921DCA7BFFC}">
      <dgm:prSet/>
      <dgm:spPr/>
      <dgm:t>
        <a:bodyPr/>
        <a:lstStyle/>
        <a:p>
          <a:endParaRPr lang="en-CA"/>
        </a:p>
      </dgm:t>
    </dgm:pt>
    <dgm:pt modelId="{470FC0EB-5577-4922-A72A-EB38A2D1CEC5}" type="sibTrans" cxnId="{0BCA6837-98F4-495A-9119-8921DCA7BFFC}">
      <dgm:prSet/>
      <dgm:spPr/>
      <dgm:t>
        <a:bodyPr/>
        <a:lstStyle/>
        <a:p>
          <a:endParaRPr lang="en-CA"/>
        </a:p>
      </dgm:t>
    </dgm:pt>
    <dgm:pt modelId="{DFD6B26A-30B6-4DBF-BA9D-B9B368ED9C52}">
      <dgm:prSet custT="1"/>
      <dgm:spPr/>
      <dgm:t>
        <a:bodyPr/>
        <a:lstStyle/>
        <a:p>
          <a:r>
            <a:rPr lang="en-US" sz="1200" smtClean="0"/>
            <a:t>Rugosity</a:t>
          </a:r>
          <a:endParaRPr lang="en-US" sz="1200" dirty="0"/>
        </a:p>
      </dgm:t>
    </dgm:pt>
    <dgm:pt modelId="{97773173-2CD6-41B6-ADD1-C40BE186B1BB}" type="parTrans" cxnId="{EE7C6488-3823-4AC5-8C4D-AEBCA05DF729}">
      <dgm:prSet/>
      <dgm:spPr/>
      <dgm:t>
        <a:bodyPr/>
        <a:lstStyle/>
        <a:p>
          <a:endParaRPr lang="en-CA"/>
        </a:p>
      </dgm:t>
    </dgm:pt>
    <dgm:pt modelId="{CCDB38EA-FF37-4BDF-8D05-4713D42D209F}" type="sibTrans" cxnId="{EE7C6488-3823-4AC5-8C4D-AEBCA05DF729}">
      <dgm:prSet/>
      <dgm:spPr/>
      <dgm:t>
        <a:bodyPr/>
        <a:lstStyle/>
        <a:p>
          <a:endParaRPr lang="en-CA"/>
        </a:p>
      </dgm:t>
    </dgm:pt>
    <dgm:pt modelId="{288C608D-6DCF-4814-BEF5-611B2111DF38}">
      <dgm:prSet custT="1"/>
      <dgm:spPr/>
      <dgm:t>
        <a:bodyPr/>
        <a:lstStyle/>
        <a:p>
          <a:r>
            <a:rPr lang="en-US" sz="1200" dirty="0" err="1" smtClean="0"/>
            <a:t>Etc</a:t>
          </a:r>
          <a:endParaRPr lang="en-US" sz="1200" dirty="0"/>
        </a:p>
      </dgm:t>
    </dgm:pt>
    <dgm:pt modelId="{B1BEFD12-384C-4C0E-8DD1-EF2F68D6B528}" type="parTrans" cxnId="{FECDF0AF-780F-43ED-8B23-6F0708E24865}">
      <dgm:prSet/>
      <dgm:spPr/>
      <dgm:t>
        <a:bodyPr/>
        <a:lstStyle/>
        <a:p>
          <a:endParaRPr lang="en-CA"/>
        </a:p>
      </dgm:t>
    </dgm:pt>
    <dgm:pt modelId="{4530B216-8A91-4A2B-A2B1-33474132AABF}" type="sibTrans" cxnId="{FECDF0AF-780F-43ED-8B23-6F0708E24865}">
      <dgm:prSet/>
      <dgm:spPr/>
      <dgm:t>
        <a:bodyPr/>
        <a:lstStyle/>
        <a:p>
          <a:endParaRPr lang="en-CA"/>
        </a:p>
      </dgm:t>
    </dgm:pt>
    <dgm:pt modelId="{941DCC1A-6872-4CF9-9958-6700D5D3EBE9}">
      <dgm:prSet custT="1"/>
      <dgm:spPr/>
      <dgm:t>
        <a:bodyPr/>
        <a:lstStyle/>
        <a:p>
          <a:r>
            <a:rPr lang="en-CA" sz="1200" dirty="0" smtClean="0"/>
            <a:t>Report/Templates</a:t>
          </a:r>
          <a:endParaRPr lang="en-CA" sz="1200" dirty="0"/>
        </a:p>
      </dgm:t>
    </dgm:pt>
    <dgm:pt modelId="{4128446F-D3CE-4D67-9235-E59B481CD37B}" type="parTrans" cxnId="{842FDDB1-586B-4407-B572-75832FAC67D9}">
      <dgm:prSet/>
      <dgm:spPr/>
      <dgm:t>
        <a:bodyPr/>
        <a:lstStyle/>
        <a:p>
          <a:endParaRPr lang="en-CA"/>
        </a:p>
      </dgm:t>
    </dgm:pt>
    <dgm:pt modelId="{84A64090-93B5-4456-B034-C5686EA27174}" type="sibTrans" cxnId="{842FDDB1-586B-4407-B572-75832FAC67D9}">
      <dgm:prSet/>
      <dgm:spPr/>
      <dgm:t>
        <a:bodyPr/>
        <a:lstStyle/>
        <a:p>
          <a:endParaRPr lang="en-CA"/>
        </a:p>
      </dgm:t>
    </dgm:pt>
    <dgm:pt modelId="{B1BA2FEE-44FC-4013-8CAA-6A4502CEE2DC}">
      <dgm:prSet phldrT="[Text]" custT="1"/>
      <dgm:spPr/>
      <dgm:t>
        <a:bodyPr/>
        <a:lstStyle/>
        <a:p>
          <a:r>
            <a:rPr lang="en-US" sz="1200" dirty="0" smtClean="0"/>
            <a:t>Report/Logs (Templates)</a:t>
          </a:r>
          <a:endParaRPr lang="en-US" sz="1200" dirty="0"/>
        </a:p>
      </dgm:t>
    </dgm:pt>
    <dgm:pt modelId="{265D2B71-C959-475F-AB4B-D92409117F49}" type="parTrans" cxnId="{3AC81B6E-D3B4-404D-968B-4F0104FF245B}">
      <dgm:prSet/>
      <dgm:spPr/>
      <dgm:t>
        <a:bodyPr/>
        <a:lstStyle/>
        <a:p>
          <a:endParaRPr lang="en-CA"/>
        </a:p>
      </dgm:t>
    </dgm:pt>
    <dgm:pt modelId="{5FDD3E8F-EB28-4CC4-8A98-71479C062E8F}" type="sibTrans" cxnId="{3AC81B6E-D3B4-404D-968B-4F0104FF245B}">
      <dgm:prSet/>
      <dgm:spPr/>
      <dgm:t>
        <a:bodyPr/>
        <a:lstStyle/>
        <a:p>
          <a:endParaRPr lang="en-CA"/>
        </a:p>
      </dgm:t>
    </dgm:pt>
    <dgm:pt modelId="{28C6CC6C-C02A-4199-A2C2-FCAFA15B6FF2}">
      <dgm:prSet custT="1"/>
      <dgm:spPr/>
      <dgm:t>
        <a:bodyPr/>
        <a:lstStyle/>
        <a:p>
          <a:pPr marL="114300" indent="0" defTabSz="533400">
            <a:lnSpc>
              <a:spcPct val="90000"/>
            </a:lnSpc>
            <a:spcBef>
              <a:spcPct val="0"/>
            </a:spcBef>
            <a:spcAft>
              <a:spcPct val="15000"/>
            </a:spcAft>
            <a:buNone/>
          </a:pPr>
          <a:r>
            <a:rPr lang="en-US" sz="1200" dirty="0" smtClean="0"/>
            <a:t>Report/Logs (Templates)</a:t>
          </a:r>
          <a:endParaRPr lang="en-US" sz="1200" dirty="0"/>
        </a:p>
      </dgm:t>
    </dgm:pt>
    <dgm:pt modelId="{DD5CD36E-445F-4113-84E3-C4387BBBA401}" type="parTrans" cxnId="{AD9F19B5-D107-4CCA-A2A6-A2F9D5382917}">
      <dgm:prSet/>
      <dgm:spPr/>
      <dgm:t>
        <a:bodyPr/>
        <a:lstStyle/>
        <a:p>
          <a:endParaRPr lang="en-CA"/>
        </a:p>
      </dgm:t>
    </dgm:pt>
    <dgm:pt modelId="{A626BB34-CFE2-4892-8359-49E63C185E4A}" type="sibTrans" cxnId="{AD9F19B5-D107-4CCA-A2A6-A2F9D5382917}">
      <dgm:prSet/>
      <dgm:spPr/>
      <dgm:t>
        <a:bodyPr/>
        <a:lstStyle/>
        <a:p>
          <a:endParaRPr lang="en-CA"/>
        </a:p>
      </dgm:t>
    </dgm:pt>
    <dgm:pt modelId="{6D064FAB-AC62-4708-846A-1047E9A6DC7A}">
      <dgm:prSet phldrT="[Text]" custT="1"/>
      <dgm:spPr/>
      <dgm:t>
        <a:bodyPr/>
        <a:lstStyle/>
        <a:p>
          <a:r>
            <a:rPr lang="en-US" sz="1200" dirty="0" smtClean="0"/>
            <a:t>QA/QC</a:t>
          </a:r>
          <a:endParaRPr lang="en-US" sz="1200" dirty="0"/>
        </a:p>
      </dgm:t>
    </dgm:pt>
    <dgm:pt modelId="{2208ABEF-359E-4CA9-8C9E-8FFC23E9D1CD}" type="parTrans" cxnId="{62F7782C-BB4D-4CD2-92B5-0E2334572019}">
      <dgm:prSet/>
      <dgm:spPr/>
      <dgm:t>
        <a:bodyPr/>
        <a:lstStyle/>
        <a:p>
          <a:endParaRPr lang="en-CA"/>
        </a:p>
      </dgm:t>
    </dgm:pt>
    <dgm:pt modelId="{7716BA6C-BEE6-4C8A-B98E-DAAD9CB19025}" type="sibTrans" cxnId="{62F7782C-BB4D-4CD2-92B5-0E2334572019}">
      <dgm:prSet/>
      <dgm:spPr/>
      <dgm:t>
        <a:bodyPr/>
        <a:lstStyle/>
        <a:p>
          <a:endParaRPr lang="en-CA"/>
        </a:p>
      </dgm:t>
    </dgm:pt>
    <dgm:pt modelId="{34E27280-F2DB-4012-AD0F-5B6FD182C5D4}">
      <dgm:prSet phldrT="[Text]" custT="1"/>
      <dgm:spPr/>
      <dgm:t>
        <a:bodyPr/>
        <a:lstStyle/>
        <a:p>
          <a:r>
            <a:rPr lang="en-US" sz="1200" dirty="0" smtClean="0"/>
            <a:t>Backup</a:t>
          </a:r>
          <a:endParaRPr lang="en-US" sz="1200" dirty="0"/>
        </a:p>
      </dgm:t>
    </dgm:pt>
    <dgm:pt modelId="{5DB11879-B0F0-4463-92D9-D95ABAEC0342}" type="parTrans" cxnId="{538520C6-F2C9-41BF-BF37-1FEEAB335277}">
      <dgm:prSet/>
      <dgm:spPr/>
      <dgm:t>
        <a:bodyPr/>
        <a:lstStyle/>
        <a:p>
          <a:endParaRPr lang="en-CA"/>
        </a:p>
      </dgm:t>
    </dgm:pt>
    <dgm:pt modelId="{478703B8-B233-4A72-8D36-3911764523D5}" type="sibTrans" cxnId="{538520C6-F2C9-41BF-BF37-1FEEAB335277}">
      <dgm:prSet/>
      <dgm:spPr/>
      <dgm:t>
        <a:bodyPr/>
        <a:lstStyle/>
        <a:p>
          <a:endParaRPr lang="en-CA"/>
        </a:p>
      </dgm:t>
    </dgm:pt>
    <dgm:pt modelId="{0886B361-CEF9-4F22-8541-B475A2D6D708}">
      <dgm:prSet custT="1"/>
      <dgm:spPr/>
      <dgm:t>
        <a:bodyPr/>
        <a:lstStyle/>
        <a:p>
          <a:pPr marL="114300" indent="0" defTabSz="533400">
            <a:lnSpc>
              <a:spcPct val="90000"/>
            </a:lnSpc>
            <a:spcBef>
              <a:spcPct val="0"/>
            </a:spcBef>
            <a:spcAft>
              <a:spcPct val="15000"/>
            </a:spcAft>
            <a:buNone/>
          </a:pPr>
          <a:r>
            <a:rPr lang="en-US" sz="1200" dirty="0" smtClean="0"/>
            <a:t>Datum</a:t>
          </a:r>
          <a:endParaRPr lang="en-US" sz="1200" dirty="0"/>
        </a:p>
      </dgm:t>
    </dgm:pt>
    <dgm:pt modelId="{D4ADCBC1-B7B0-46BF-8089-21A6BD87C93F}" type="parTrans" cxnId="{052D77A8-80D6-4F3A-83C0-D7EEAB00E980}">
      <dgm:prSet/>
      <dgm:spPr/>
      <dgm:t>
        <a:bodyPr/>
        <a:lstStyle/>
        <a:p>
          <a:endParaRPr lang="en-CA"/>
        </a:p>
      </dgm:t>
    </dgm:pt>
    <dgm:pt modelId="{AD1DE54D-6379-47DC-9013-9CF0E790BB5F}" type="sibTrans" cxnId="{052D77A8-80D6-4F3A-83C0-D7EEAB00E980}">
      <dgm:prSet/>
      <dgm:spPr/>
      <dgm:t>
        <a:bodyPr/>
        <a:lstStyle/>
        <a:p>
          <a:endParaRPr lang="en-CA"/>
        </a:p>
      </dgm:t>
    </dgm:pt>
    <dgm:pt modelId="{683F547D-A8D4-430E-8748-2E07B535BEC6}">
      <dgm:prSet custT="1"/>
      <dgm:spPr/>
      <dgm:t>
        <a:bodyPr/>
        <a:lstStyle/>
        <a:p>
          <a:pPr marL="114300" indent="0" defTabSz="533400">
            <a:lnSpc>
              <a:spcPct val="90000"/>
            </a:lnSpc>
            <a:spcBef>
              <a:spcPct val="0"/>
            </a:spcBef>
            <a:spcAft>
              <a:spcPct val="15000"/>
            </a:spcAft>
            <a:buNone/>
          </a:pPr>
          <a:r>
            <a:rPr lang="en-US" sz="1200" dirty="0" smtClean="0"/>
            <a:t>Backup</a:t>
          </a:r>
          <a:endParaRPr lang="en-US" sz="1200" dirty="0"/>
        </a:p>
      </dgm:t>
    </dgm:pt>
    <dgm:pt modelId="{9B63FC84-A919-4608-B641-CD600B028122}" type="parTrans" cxnId="{E584F1CB-5E80-49AC-9FE9-0DB003CF8396}">
      <dgm:prSet/>
      <dgm:spPr/>
      <dgm:t>
        <a:bodyPr/>
        <a:lstStyle/>
        <a:p>
          <a:endParaRPr lang="en-CA"/>
        </a:p>
      </dgm:t>
    </dgm:pt>
    <dgm:pt modelId="{FAC57666-EE36-47B5-9CC5-0ED5F17DBE85}" type="sibTrans" cxnId="{E584F1CB-5E80-49AC-9FE9-0DB003CF8396}">
      <dgm:prSet/>
      <dgm:spPr/>
      <dgm:t>
        <a:bodyPr/>
        <a:lstStyle/>
        <a:p>
          <a:endParaRPr lang="en-CA"/>
        </a:p>
      </dgm:t>
    </dgm:pt>
    <dgm:pt modelId="{55A25FCA-B69D-4510-9509-17EC36CD25CB}">
      <dgm:prSet phldrT="[Text]" custT="1"/>
      <dgm:spPr/>
      <dgm:t>
        <a:bodyPr/>
        <a:lstStyle/>
        <a:p>
          <a:r>
            <a:rPr lang="en-US" sz="1200" dirty="0" smtClean="0"/>
            <a:t>Ship navigation</a:t>
          </a:r>
          <a:endParaRPr lang="en-US" sz="1200" dirty="0"/>
        </a:p>
      </dgm:t>
    </dgm:pt>
    <dgm:pt modelId="{7F2A604F-6D45-405C-8BCD-2937938E1099}" type="parTrans" cxnId="{91B3871B-3E6E-4BBE-BE0D-0F3A47227850}">
      <dgm:prSet/>
      <dgm:spPr/>
      <dgm:t>
        <a:bodyPr/>
        <a:lstStyle/>
        <a:p>
          <a:endParaRPr lang="en-CA"/>
        </a:p>
      </dgm:t>
    </dgm:pt>
    <dgm:pt modelId="{F6C5FB38-6018-48F8-8310-91CD276AEC99}" type="sibTrans" cxnId="{91B3871B-3E6E-4BBE-BE0D-0F3A47227850}">
      <dgm:prSet/>
      <dgm:spPr/>
      <dgm:t>
        <a:bodyPr/>
        <a:lstStyle/>
        <a:p>
          <a:endParaRPr lang="en-CA"/>
        </a:p>
      </dgm:t>
    </dgm:pt>
    <dgm:pt modelId="{73E6CEDD-D63D-4E99-909F-391268092375}">
      <dgm:prSet phldrT="[Text]" custT="1"/>
      <dgm:spPr/>
      <dgm:t>
        <a:bodyPr/>
        <a:lstStyle/>
        <a:p>
          <a:r>
            <a:rPr lang="en-US" sz="1200" dirty="0" smtClean="0"/>
            <a:t>Data type (</a:t>
          </a:r>
          <a:r>
            <a:rPr lang="en-US" sz="1200" dirty="0" err="1" smtClean="0"/>
            <a:t>Depth,BS</a:t>
          </a:r>
          <a:r>
            <a:rPr lang="en-US" sz="1200" dirty="0" smtClean="0"/>
            <a:t>, WCD)</a:t>
          </a:r>
          <a:endParaRPr lang="en-US" sz="1200" dirty="0"/>
        </a:p>
      </dgm:t>
    </dgm:pt>
    <dgm:pt modelId="{15039E20-EB0F-4EE9-97A6-EB1E04E9C43F}" type="parTrans" cxnId="{8E880F13-6079-48B1-84EA-28A5D51A7C5A}">
      <dgm:prSet/>
      <dgm:spPr/>
      <dgm:t>
        <a:bodyPr/>
        <a:lstStyle/>
        <a:p>
          <a:endParaRPr lang="en-CA"/>
        </a:p>
      </dgm:t>
    </dgm:pt>
    <dgm:pt modelId="{7899DD35-FC4E-44C3-B72B-4F1011671BB5}" type="sibTrans" cxnId="{8E880F13-6079-48B1-84EA-28A5D51A7C5A}">
      <dgm:prSet/>
      <dgm:spPr/>
      <dgm:t>
        <a:bodyPr/>
        <a:lstStyle/>
        <a:p>
          <a:endParaRPr lang="en-CA"/>
        </a:p>
      </dgm:t>
    </dgm:pt>
    <dgm:pt modelId="{0C772988-0ADE-42BE-95DE-A5978A4C05BA}">
      <dgm:prSet phldrT="[Text]" custT="1"/>
      <dgm:spPr/>
      <dgm:t>
        <a:bodyPr/>
        <a:lstStyle/>
        <a:p>
          <a:r>
            <a:rPr lang="en-US" sz="1200" dirty="0" smtClean="0"/>
            <a:t>Sounding density </a:t>
          </a:r>
          <a:endParaRPr lang="en-US" sz="1200" dirty="0"/>
        </a:p>
      </dgm:t>
    </dgm:pt>
    <dgm:pt modelId="{32FC9692-D12B-47E8-A770-6D27AF8BDE9E}" type="parTrans" cxnId="{28EA812D-3414-4347-97D8-5CAACC68E157}">
      <dgm:prSet/>
      <dgm:spPr/>
      <dgm:t>
        <a:bodyPr/>
        <a:lstStyle/>
        <a:p>
          <a:endParaRPr lang="en-CA"/>
        </a:p>
      </dgm:t>
    </dgm:pt>
    <dgm:pt modelId="{5C4ECCF6-9674-4AD6-8136-A0021AA90932}" type="sibTrans" cxnId="{28EA812D-3414-4347-97D8-5CAACC68E157}">
      <dgm:prSet/>
      <dgm:spPr/>
      <dgm:t>
        <a:bodyPr/>
        <a:lstStyle/>
        <a:p>
          <a:endParaRPr lang="en-CA"/>
        </a:p>
      </dgm:t>
    </dgm:pt>
    <dgm:pt modelId="{7C2EA22E-FEED-4907-ABA6-22BA74612596}">
      <dgm:prSet custT="1"/>
      <dgm:spPr/>
      <dgm:t>
        <a:bodyPr/>
        <a:lstStyle/>
        <a:p>
          <a:pPr marL="114300" indent="0" defTabSz="533400">
            <a:lnSpc>
              <a:spcPct val="90000"/>
            </a:lnSpc>
            <a:spcBef>
              <a:spcPct val="0"/>
            </a:spcBef>
            <a:spcAft>
              <a:spcPct val="15000"/>
            </a:spcAft>
            <a:buNone/>
          </a:pPr>
          <a:r>
            <a:rPr lang="en-US" sz="1200" dirty="0" smtClean="0"/>
            <a:t>Navigation/MRU</a:t>
          </a:r>
          <a:endParaRPr lang="en-US" sz="1200" dirty="0"/>
        </a:p>
      </dgm:t>
    </dgm:pt>
    <dgm:pt modelId="{E6ED1105-551C-461B-9F9B-A2D5A6493B1D}" type="parTrans" cxnId="{713FAF2B-BA58-47EF-A170-2A4F86C9F1F0}">
      <dgm:prSet/>
      <dgm:spPr/>
      <dgm:t>
        <a:bodyPr/>
        <a:lstStyle/>
        <a:p>
          <a:endParaRPr lang="en-CA"/>
        </a:p>
      </dgm:t>
    </dgm:pt>
    <dgm:pt modelId="{B425771A-4467-43A7-B0CC-B5AA006D77AB}" type="sibTrans" cxnId="{713FAF2B-BA58-47EF-A170-2A4F86C9F1F0}">
      <dgm:prSet/>
      <dgm:spPr/>
      <dgm:t>
        <a:bodyPr/>
        <a:lstStyle/>
        <a:p>
          <a:endParaRPr lang="en-CA"/>
        </a:p>
      </dgm:t>
    </dgm:pt>
    <dgm:pt modelId="{A21D1772-E787-44E4-9813-BCEAE4BE1A74}">
      <dgm:prSet custT="1"/>
      <dgm:spPr/>
      <dgm:t>
        <a:bodyPr/>
        <a:lstStyle/>
        <a:p>
          <a:pPr marL="114300" indent="0" defTabSz="533400">
            <a:lnSpc>
              <a:spcPct val="90000"/>
            </a:lnSpc>
            <a:spcBef>
              <a:spcPct val="0"/>
            </a:spcBef>
            <a:spcAft>
              <a:spcPct val="15000"/>
            </a:spcAft>
            <a:buNone/>
          </a:pPr>
          <a:r>
            <a:rPr lang="en-US" sz="1200" dirty="0" smtClean="0"/>
            <a:t>Cleaning (Swath and subset editing)</a:t>
          </a:r>
          <a:endParaRPr lang="en-US" sz="1200" dirty="0"/>
        </a:p>
      </dgm:t>
    </dgm:pt>
    <dgm:pt modelId="{51C128AC-652A-4693-B7DB-7811EDE606D9}" type="parTrans" cxnId="{CC7D022B-9FDB-4FFC-AD2A-825386998216}">
      <dgm:prSet/>
      <dgm:spPr/>
      <dgm:t>
        <a:bodyPr/>
        <a:lstStyle/>
        <a:p>
          <a:endParaRPr lang="en-CA"/>
        </a:p>
      </dgm:t>
    </dgm:pt>
    <dgm:pt modelId="{52C4802D-CCE8-4BA6-8DC5-20E76F68EE91}" type="sibTrans" cxnId="{CC7D022B-9FDB-4FFC-AD2A-825386998216}">
      <dgm:prSet/>
      <dgm:spPr/>
      <dgm:t>
        <a:bodyPr/>
        <a:lstStyle/>
        <a:p>
          <a:endParaRPr lang="en-CA"/>
        </a:p>
      </dgm:t>
    </dgm:pt>
    <dgm:pt modelId="{3EF34CE7-F705-4DF6-ACA0-A031421F740C}">
      <dgm:prSet custT="1"/>
      <dgm:spPr/>
      <dgm:t>
        <a:bodyPr/>
        <a:lstStyle/>
        <a:p>
          <a:pPr marL="114300" indent="0" defTabSz="533400">
            <a:lnSpc>
              <a:spcPct val="90000"/>
            </a:lnSpc>
            <a:spcBef>
              <a:spcPct val="0"/>
            </a:spcBef>
            <a:spcAft>
              <a:spcPct val="15000"/>
            </a:spcAft>
            <a:buNone/>
          </a:pPr>
          <a:r>
            <a:rPr lang="en-US" sz="1200" dirty="0" smtClean="0"/>
            <a:t>Export products</a:t>
          </a:r>
          <a:endParaRPr lang="en-US" sz="1200" dirty="0"/>
        </a:p>
      </dgm:t>
    </dgm:pt>
    <dgm:pt modelId="{744FA706-5CD4-49A9-A910-AAC369CB02CE}" type="parTrans" cxnId="{E5A40031-D810-481A-A9F6-3902090BB902}">
      <dgm:prSet/>
      <dgm:spPr/>
      <dgm:t>
        <a:bodyPr/>
        <a:lstStyle/>
        <a:p>
          <a:endParaRPr lang="en-CA"/>
        </a:p>
      </dgm:t>
    </dgm:pt>
    <dgm:pt modelId="{9AC3E7E5-F2AF-489A-ABEF-CA756992E36C}" type="sibTrans" cxnId="{E5A40031-D810-481A-A9F6-3902090BB902}">
      <dgm:prSet/>
      <dgm:spPr/>
      <dgm:t>
        <a:bodyPr/>
        <a:lstStyle/>
        <a:p>
          <a:endParaRPr lang="en-CA"/>
        </a:p>
      </dgm:t>
    </dgm:pt>
    <dgm:pt modelId="{F6A51D3D-99CE-4916-8490-91304A9F8F08}">
      <dgm:prSet custT="1"/>
      <dgm:spPr/>
      <dgm:t>
        <a:bodyPr/>
        <a:lstStyle/>
        <a:p>
          <a:pPr marL="114300" indent="0" defTabSz="533400">
            <a:lnSpc>
              <a:spcPct val="90000"/>
            </a:lnSpc>
            <a:spcBef>
              <a:spcPct val="0"/>
            </a:spcBef>
            <a:spcAft>
              <a:spcPct val="15000"/>
            </a:spcAft>
            <a:buNone/>
          </a:pPr>
          <a:r>
            <a:rPr lang="en-US" sz="1200" dirty="0" smtClean="0"/>
            <a:t>Backscatter</a:t>
          </a:r>
          <a:endParaRPr lang="en-US" sz="1200" dirty="0"/>
        </a:p>
      </dgm:t>
    </dgm:pt>
    <dgm:pt modelId="{552EC6C0-D443-4981-A274-7195CAB1AF08}" type="parTrans" cxnId="{7F1AC856-34F3-4130-BB21-0D3672168DDA}">
      <dgm:prSet/>
      <dgm:spPr/>
      <dgm:t>
        <a:bodyPr/>
        <a:lstStyle/>
        <a:p>
          <a:endParaRPr lang="en-CA"/>
        </a:p>
      </dgm:t>
    </dgm:pt>
    <dgm:pt modelId="{434204E1-E868-4135-A483-617AE83370ED}" type="sibTrans" cxnId="{7F1AC856-34F3-4130-BB21-0D3672168DDA}">
      <dgm:prSet/>
      <dgm:spPr/>
      <dgm:t>
        <a:bodyPr/>
        <a:lstStyle/>
        <a:p>
          <a:endParaRPr lang="en-CA"/>
        </a:p>
      </dgm:t>
    </dgm:pt>
    <dgm:pt modelId="{F37C1F5B-6886-4524-A49B-D80B26298706}">
      <dgm:prSet custT="1"/>
      <dgm:spPr/>
      <dgm:t>
        <a:bodyPr/>
        <a:lstStyle/>
        <a:p>
          <a:pPr marL="114300" indent="0" defTabSz="533400">
            <a:lnSpc>
              <a:spcPct val="90000"/>
            </a:lnSpc>
            <a:spcBef>
              <a:spcPct val="0"/>
            </a:spcBef>
            <a:spcAft>
              <a:spcPct val="15000"/>
            </a:spcAft>
            <a:buNone/>
          </a:pPr>
          <a:r>
            <a:rPr lang="en-US" sz="1200" smtClean="0"/>
            <a:t>Water Column</a:t>
          </a:r>
          <a:endParaRPr lang="en-US" sz="1200" dirty="0"/>
        </a:p>
      </dgm:t>
    </dgm:pt>
    <dgm:pt modelId="{655CEC1C-B532-4978-923F-035B8B8FF954}" type="parTrans" cxnId="{751FFCF1-122F-4F9C-BF4E-18253EBD4253}">
      <dgm:prSet/>
      <dgm:spPr/>
      <dgm:t>
        <a:bodyPr/>
        <a:lstStyle/>
        <a:p>
          <a:endParaRPr lang="en-CA"/>
        </a:p>
      </dgm:t>
    </dgm:pt>
    <dgm:pt modelId="{E4E0057A-3A48-49AB-AE32-7563DD1F9B94}" type="sibTrans" cxnId="{751FFCF1-122F-4F9C-BF4E-18253EBD4253}">
      <dgm:prSet/>
      <dgm:spPr/>
      <dgm:t>
        <a:bodyPr/>
        <a:lstStyle/>
        <a:p>
          <a:endParaRPr lang="en-CA"/>
        </a:p>
      </dgm:t>
    </dgm:pt>
    <dgm:pt modelId="{22FDE49F-EB78-42B3-B7A9-9BB5762F410C}">
      <dgm:prSet custT="1"/>
      <dgm:spPr/>
      <dgm:t>
        <a:bodyPr/>
        <a:lstStyle/>
        <a:p>
          <a:r>
            <a:rPr lang="en-CA" sz="1200" dirty="0" smtClean="0"/>
            <a:t>Tide gage</a:t>
          </a:r>
          <a:endParaRPr lang="en-CA" sz="1200" dirty="0"/>
        </a:p>
      </dgm:t>
    </dgm:pt>
    <dgm:pt modelId="{11AB5495-1D2A-4D8E-9DF3-C4C0D93822FC}" type="parTrans" cxnId="{C4A8C535-D44C-40A8-A6F9-7C77D8A12355}">
      <dgm:prSet/>
      <dgm:spPr/>
      <dgm:t>
        <a:bodyPr/>
        <a:lstStyle/>
        <a:p>
          <a:endParaRPr lang="en-CA"/>
        </a:p>
      </dgm:t>
    </dgm:pt>
    <dgm:pt modelId="{5977B678-0342-41B3-8B74-6008853FFBF1}" type="sibTrans" cxnId="{C4A8C535-D44C-40A8-A6F9-7C77D8A12355}">
      <dgm:prSet/>
      <dgm:spPr/>
      <dgm:t>
        <a:bodyPr/>
        <a:lstStyle/>
        <a:p>
          <a:endParaRPr lang="en-CA"/>
        </a:p>
      </dgm:t>
    </dgm:pt>
    <dgm:pt modelId="{3E8FDBD8-2E6E-428E-AE51-8EE8C7385086}">
      <dgm:prSet custT="1"/>
      <dgm:spPr/>
      <dgm:t>
        <a:bodyPr/>
        <a:lstStyle/>
        <a:p>
          <a:r>
            <a:rPr lang="en-US" sz="1200" dirty="0" smtClean="0"/>
            <a:t>Data collation previous survey</a:t>
          </a:r>
        </a:p>
      </dgm:t>
    </dgm:pt>
    <dgm:pt modelId="{977EB756-A2BF-4E16-9425-1C1E141F2535}" type="parTrans" cxnId="{07B883C9-1F7D-4C9C-9F1C-170DBDCEE6F8}">
      <dgm:prSet/>
      <dgm:spPr/>
      <dgm:t>
        <a:bodyPr/>
        <a:lstStyle/>
        <a:p>
          <a:endParaRPr lang="en-CA"/>
        </a:p>
      </dgm:t>
    </dgm:pt>
    <dgm:pt modelId="{B6746100-00E6-489A-812E-D3F3E475F171}" type="sibTrans" cxnId="{07B883C9-1F7D-4C9C-9F1C-170DBDCEE6F8}">
      <dgm:prSet/>
      <dgm:spPr/>
      <dgm:t>
        <a:bodyPr/>
        <a:lstStyle/>
        <a:p>
          <a:endParaRPr lang="en-CA"/>
        </a:p>
      </dgm:t>
    </dgm:pt>
    <dgm:pt modelId="{65F44732-4101-49DE-8D91-5C94867127A8}">
      <dgm:prSet custT="1"/>
      <dgm:spPr/>
      <dgm:t>
        <a:bodyPr/>
        <a:lstStyle/>
        <a:p>
          <a:r>
            <a:rPr lang="en-US" sz="1200" dirty="0" smtClean="0"/>
            <a:t>Infrastructure</a:t>
          </a:r>
        </a:p>
      </dgm:t>
    </dgm:pt>
    <dgm:pt modelId="{2117275F-9CD3-4566-A07F-60C7AC45EFA6}" type="parTrans" cxnId="{0FC5871F-236A-4E3E-89C8-7994511CE119}">
      <dgm:prSet/>
      <dgm:spPr/>
      <dgm:t>
        <a:bodyPr/>
        <a:lstStyle/>
        <a:p>
          <a:endParaRPr lang="en-CA"/>
        </a:p>
      </dgm:t>
    </dgm:pt>
    <dgm:pt modelId="{27728E66-E501-4888-A423-0F713CE8EF53}" type="sibTrans" cxnId="{0FC5871F-236A-4E3E-89C8-7994511CE119}">
      <dgm:prSet/>
      <dgm:spPr/>
      <dgm:t>
        <a:bodyPr/>
        <a:lstStyle/>
        <a:p>
          <a:endParaRPr lang="en-CA"/>
        </a:p>
      </dgm:t>
    </dgm:pt>
    <dgm:pt modelId="{ED30E3C3-7D47-499B-B128-AF6572CD3EDB}">
      <dgm:prSet custT="1"/>
      <dgm:spPr/>
      <dgm:t>
        <a:bodyPr/>
        <a:lstStyle/>
        <a:p>
          <a:r>
            <a:rPr lang="en-US" sz="1200" dirty="0" smtClean="0"/>
            <a:t>Science other</a:t>
          </a:r>
        </a:p>
      </dgm:t>
    </dgm:pt>
    <dgm:pt modelId="{3DE138D8-FEDC-48AB-93E9-1CA0D7737519}" type="parTrans" cxnId="{7C173B26-EB40-4935-956A-1704272D788D}">
      <dgm:prSet/>
      <dgm:spPr/>
      <dgm:t>
        <a:bodyPr/>
        <a:lstStyle/>
        <a:p>
          <a:endParaRPr lang="en-CA"/>
        </a:p>
      </dgm:t>
    </dgm:pt>
    <dgm:pt modelId="{11DFAC50-9172-4170-8F89-97FC5D091E26}" type="sibTrans" cxnId="{7C173B26-EB40-4935-956A-1704272D788D}">
      <dgm:prSet/>
      <dgm:spPr/>
      <dgm:t>
        <a:bodyPr/>
        <a:lstStyle/>
        <a:p>
          <a:endParaRPr lang="en-CA"/>
        </a:p>
      </dgm:t>
    </dgm:pt>
    <dgm:pt modelId="{916DD39B-8B1E-446E-8A31-6A6F80E737FC}">
      <dgm:prSet custT="1"/>
      <dgm:spPr/>
      <dgm:t>
        <a:bodyPr/>
        <a:lstStyle/>
        <a:p>
          <a:r>
            <a:rPr lang="en-US" sz="1200" dirty="0" smtClean="0"/>
            <a:t>Charting</a:t>
          </a:r>
        </a:p>
      </dgm:t>
    </dgm:pt>
    <dgm:pt modelId="{CA21D33E-CE58-489A-A69F-CEEF98E39B6A}" type="parTrans" cxnId="{2F52C932-22D7-46D6-89B0-F1DE92B58B36}">
      <dgm:prSet/>
      <dgm:spPr/>
      <dgm:t>
        <a:bodyPr/>
        <a:lstStyle/>
        <a:p>
          <a:endParaRPr lang="en-CA"/>
        </a:p>
      </dgm:t>
    </dgm:pt>
    <dgm:pt modelId="{33310FAA-E429-4F91-8D48-44EA45ABE776}" type="sibTrans" cxnId="{2F52C932-22D7-46D6-89B0-F1DE92B58B36}">
      <dgm:prSet/>
      <dgm:spPr/>
      <dgm:t>
        <a:bodyPr/>
        <a:lstStyle/>
        <a:p>
          <a:endParaRPr lang="en-CA"/>
        </a:p>
      </dgm:t>
    </dgm:pt>
    <dgm:pt modelId="{A3172E87-0BF8-4D7A-B4F9-8713B2475275}">
      <dgm:prSet custT="1"/>
      <dgm:spPr/>
      <dgm:t>
        <a:bodyPr/>
        <a:lstStyle/>
        <a:p>
          <a:r>
            <a:rPr lang="en-US" sz="1200" dirty="0" smtClean="0"/>
            <a:t>Publication</a:t>
          </a:r>
          <a:endParaRPr lang="en-US" sz="1200" dirty="0"/>
        </a:p>
      </dgm:t>
    </dgm:pt>
    <dgm:pt modelId="{EF1126A0-D949-4A89-A1CB-4BA82B66CB8E}" type="parTrans" cxnId="{0408E500-9CDC-40B2-9EBD-981A145EA4BC}">
      <dgm:prSet/>
      <dgm:spPr/>
      <dgm:t>
        <a:bodyPr/>
        <a:lstStyle/>
        <a:p>
          <a:endParaRPr lang="en-CA"/>
        </a:p>
      </dgm:t>
    </dgm:pt>
    <dgm:pt modelId="{404683FD-4F92-42E1-8303-76D1A71CDE3D}" type="sibTrans" cxnId="{0408E500-9CDC-40B2-9EBD-981A145EA4BC}">
      <dgm:prSet/>
      <dgm:spPr/>
      <dgm:t>
        <a:bodyPr/>
        <a:lstStyle/>
        <a:p>
          <a:endParaRPr lang="en-CA"/>
        </a:p>
      </dgm:t>
    </dgm:pt>
    <dgm:pt modelId="{930326FC-D6E7-4ADD-9977-6A7BE11137B5}">
      <dgm:prSet custT="1"/>
      <dgm:spPr/>
      <dgm:t>
        <a:bodyPr/>
        <a:lstStyle/>
        <a:p>
          <a:r>
            <a:rPr lang="en-US" sz="1200" dirty="0" smtClean="0"/>
            <a:t>Archive</a:t>
          </a:r>
          <a:endParaRPr lang="en-US" sz="1200" dirty="0"/>
        </a:p>
      </dgm:t>
    </dgm:pt>
    <dgm:pt modelId="{434075EE-659F-4BD0-9828-E5789A136F98}" type="parTrans" cxnId="{F054CD00-217A-4E30-9149-D415D451978F}">
      <dgm:prSet/>
      <dgm:spPr/>
      <dgm:t>
        <a:bodyPr/>
        <a:lstStyle/>
        <a:p>
          <a:endParaRPr lang="en-CA"/>
        </a:p>
      </dgm:t>
    </dgm:pt>
    <dgm:pt modelId="{ACFA4E98-C820-420E-82DF-285404A4575B}" type="sibTrans" cxnId="{F054CD00-217A-4E30-9149-D415D451978F}">
      <dgm:prSet/>
      <dgm:spPr/>
      <dgm:t>
        <a:bodyPr/>
        <a:lstStyle/>
        <a:p>
          <a:endParaRPr lang="en-CA"/>
        </a:p>
      </dgm:t>
    </dgm:pt>
    <dgm:pt modelId="{F0EC7C93-E57A-4C0D-B411-CA92B4B59DE6}">
      <dgm:prSet phldrT="[Text]"/>
      <dgm:spPr/>
      <dgm:t>
        <a:bodyPr/>
        <a:lstStyle/>
        <a:p>
          <a:r>
            <a:rPr lang="en-US" dirty="0" smtClean="0"/>
            <a:t>Submission</a:t>
          </a:r>
          <a:endParaRPr lang="en-US" dirty="0"/>
        </a:p>
      </dgm:t>
    </dgm:pt>
    <dgm:pt modelId="{19638231-E109-4365-A3D1-29E921952223}" type="parTrans" cxnId="{50BCACCD-C699-4365-B883-D1383A42B1A1}">
      <dgm:prSet/>
      <dgm:spPr/>
      <dgm:t>
        <a:bodyPr/>
        <a:lstStyle/>
        <a:p>
          <a:endParaRPr lang="en-CA"/>
        </a:p>
      </dgm:t>
    </dgm:pt>
    <dgm:pt modelId="{D9EB4D03-60E0-4DE6-9DD8-B1F6652E2B23}" type="sibTrans" cxnId="{50BCACCD-C699-4365-B883-D1383A42B1A1}">
      <dgm:prSet/>
      <dgm:spPr/>
      <dgm:t>
        <a:bodyPr/>
        <a:lstStyle/>
        <a:p>
          <a:endParaRPr lang="en-CA"/>
        </a:p>
      </dgm:t>
    </dgm:pt>
    <dgm:pt modelId="{D55A3C0B-8567-4A7A-9E9B-2924C3F47445}">
      <dgm:prSet custT="1"/>
      <dgm:spPr/>
      <dgm:t>
        <a:bodyPr/>
        <a:lstStyle/>
        <a:p>
          <a:pPr marL="114300" indent="0" defTabSz="533400">
            <a:lnSpc>
              <a:spcPct val="90000"/>
            </a:lnSpc>
            <a:spcBef>
              <a:spcPct val="0"/>
            </a:spcBef>
            <a:spcAft>
              <a:spcPct val="15000"/>
            </a:spcAft>
            <a:buNone/>
          </a:pPr>
          <a:r>
            <a:rPr lang="en-US" sz="1200" dirty="0" smtClean="0"/>
            <a:t>QC against other data</a:t>
          </a:r>
          <a:endParaRPr lang="en-US" sz="1200" dirty="0"/>
        </a:p>
      </dgm:t>
    </dgm:pt>
    <dgm:pt modelId="{0FE8798E-CA26-44D0-B5E0-43AE3F8443A4}" type="parTrans" cxnId="{B929B5C5-9A08-4977-988B-3A4613387C13}">
      <dgm:prSet/>
      <dgm:spPr/>
      <dgm:t>
        <a:bodyPr/>
        <a:lstStyle/>
        <a:p>
          <a:endParaRPr lang="en-CA"/>
        </a:p>
      </dgm:t>
    </dgm:pt>
    <dgm:pt modelId="{FAE603C2-59D9-4E7D-8D50-B6130A652C66}" type="sibTrans" cxnId="{B929B5C5-9A08-4977-988B-3A4613387C13}">
      <dgm:prSet/>
      <dgm:spPr/>
      <dgm:t>
        <a:bodyPr/>
        <a:lstStyle/>
        <a:p>
          <a:endParaRPr lang="en-CA"/>
        </a:p>
      </dgm:t>
    </dgm:pt>
    <dgm:pt modelId="{C3639DFC-D8B9-41F7-A2D1-CFA043476656}">
      <dgm:prSet phldrT="[Text]" custT="1"/>
      <dgm:spPr/>
      <dgm:t>
        <a:bodyPr/>
        <a:lstStyle/>
        <a:p>
          <a:r>
            <a:rPr lang="en-US" sz="1200" dirty="0" smtClean="0"/>
            <a:t>Medium (HD, web, </a:t>
          </a:r>
          <a:r>
            <a:rPr lang="en-US" sz="1200" dirty="0" err="1" smtClean="0"/>
            <a:t>etc</a:t>
          </a:r>
          <a:r>
            <a:rPr lang="en-US" sz="1200" dirty="0" smtClean="0"/>
            <a:t>)</a:t>
          </a:r>
          <a:endParaRPr lang="en-US" sz="1200" dirty="0"/>
        </a:p>
      </dgm:t>
    </dgm:pt>
    <dgm:pt modelId="{7DF8FD6B-5148-490A-A5A9-0D1AB95B2C01}" type="parTrans" cxnId="{2B5F4A69-A1C8-47E8-9945-26D480D0C8C2}">
      <dgm:prSet/>
      <dgm:spPr/>
      <dgm:t>
        <a:bodyPr/>
        <a:lstStyle/>
        <a:p>
          <a:endParaRPr lang="en-CA"/>
        </a:p>
      </dgm:t>
    </dgm:pt>
    <dgm:pt modelId="{3006822F-FDFD-4070-AF9F-976EE1152B43}" type="sibTrans" cxnId="{2B5F4A69-A1C8-47E8-9945-26D480D0C8C2}">
      <dgm:prSet/>
      <dgm:spPr/>
      <dgm:t>
        <a:bodyPr/>
        <a:lstStyle/>
        <a:p>
          <a:endParaRPr lang="en-CA"/>
        </a:p>
      </dgm:t>
    </dgm:pt>
    <dgm:pt modelId="{20E2CCF3-083E-412D-AE68-42FC28284EA6}">
      <dgm:prSet phldrT="[Text]" custT="1"/>
      <dgm:spPr/>
      <dgm:t>
        <a:bodyPr/>
        <a:lstStyle/>
        <a:p>
          <a:r>
            <a:rPr lang="en-US" sz="1200" dirty="0" smtClean="0"/>
            <a:t>Location (AHO, GA, …)</a:t>
          </a:r>
          <a:endParaRPr lang="en-US" sz="1200" dirty="0"/>
        </a:p>
      </dgm:t>
    </dgm:pt>
    <dgm:pt modelId="{2EEAFAC4-9DBC-4154-A4F4-E4F7EA258EB6}" type="parTrans" cxnId="{64FB5E9F-F55D-43C7-97D3-18A596DA7BA6}">
      <dgm:prSet/>
      <dgm:spPr/>
      <dgm:t>
        <a:bodyPr/>
        <a:lstStyle/>
        <a:p>
          <a:endParaRPr lang="en-CA"/>
        </a:p>
      </dgm:t>
    </dgm:pt>
    <dgm:pt modelId="{43F2A641-8DDB-4BBB-80C7-1AF686C2E7EA}" type="sibTrans" cxnId="{64FB5E9F-F55D-43C7-97D3-18A596DA7BA6}">
      <dgm:prSet/>
      <dgm:spPr/>
      <dgm:t>
        <a:bodyPr/>
        <a:lstStyle/>
        <a:p>
          <a:endParaRPr lang="en-CA"/>
        </a:p>
      </dgm:t>
    </dgm:pt>
    <dgm:pt modelId="{C015E87A-360C-4A29-9656-184617C55939}">
      <dgm:prSet phldrT="[Text]" custT="1"/>
      <dgm:spPr/>
      <dgm:t>
        <a:bodyPr/>
        <a:lstStyle/>
        <a:p>
          <a:r>
            <a:rPr lang="en-US" sz="1200" dirty="0" smtClean="0"/>
            <a:t>Data type</a:t>
          </a:r>
          <a:endParaRPr lang="en-US" sz="1200" dirty="0"/>
        </a:p>
      </dgm:t>
    </dgm:pt>
    <dgm:pt modelId="{3FCFE511-7B97-42A4-8689-5B0BEE3368EE}" type="parTrans" cxnId="{81518478-B068-40BC-8D27-2337E27B4213}">
      <dgm:prSet/>
      <dgm:spPr/>
      <dgm:t>
        <a:bodyPr/>
        <a:lstStyle/>
        <a:p>
          <a:endParaRPr lang="en-CA"/>
        </a:p>
      </dgm:t>
    </dgm:pt>
    <dgm:pt modelId="{554F857F-DF18-4B78-A1D3-D4CC8D77C09C}" type="sibTrans" cxnId="{81518478-B068-40BC-8D27-2337E27B4213}">
      <dgm:prSet/>
      <dgm:spPr/>
      <dgm:t>
        <a:bodyPr/>
        <a:lstStyle/>
        <a:p>
          <a:endParaRPr lang="en-CA"/>
        </a:p>
      </dgm:t>
    </dgm:pt>
    <dgm:pt modelId="{9222FDDE-B77D-4E17-92FB-B25BB7B9BD37}">
      <dgm:prSet custT="1"/>
      <dgm:spPr/>
      <dgm:t>
        <a:bodyPr/>
        <a:lstStyle/>
        <a:p>
          <a:r>
            <a:rPr lang="en-US" sz="1200" dirty="0" smtClean="0"/>
            <a:t>Moratorium on public release</a:t>
          </a:r>
          <a:endParaRPr lang="en-US" sz="1200" dirty="0"/>
        </a:p>
      </dgm:t>
    </dgm:pt>
    <dgm:pt modelId="{B718F0D9-54D2-4846-B2A5-4B40EBBB59AB}" type="parTrans" cxnId="{94E70173-4AB7-4BF7-AD64-F94BDF33C9D7}">
      <dgm:prSet/>
      <dgm:spPr/>
      <dgm:t>
        <a:bodyPr/>
        <a:lstStyle/>
        <a:p>
          <a:endParaRPr lang="en-AU"/>
        </a:p>
      </dgm:t>
    </dgm:pt>
    <dgm:pt modelId="{DCFF383D-BC0A-4085-A002-DBD1BB2492B4}" type="sibTrans" cxnId="{94E70173-4AB7-4BF7-AD64-F94BDF33C9D7}">
      <dgm:prSet/>
      <dgm:spPr/>
      <dgm:t>
        <a:bodyPr/>
        <a:lstStyle/>
        <a:p>
          <a:endParaRPr lang="en-AU"/>
        </a:p>
      </dgm:t>
    </dgm:pt>
    <dgm:pt modelId="{A67A9C12-0548-4B84-99E8-CF6DEA91CB3F}">
      <dgm:prSet custT="1"/>
      <dgm:spPr/>
      <dgm:t>
        <a:bodyPr/>
        <a:lstStyle/>
        <a:p>
          <a:endParaRPr lang="en-CA" sz="1200" dirty="0"/>
        </a:p>
      </dgm:t>
    </dgm:pt>
    <dgm:pt modelId="{0F98CD29-088E-4757-BCE1-B8BD573918BA}" type="parTrans" cxnId="{7B4F8983-1F58-4E40-B445-928AAAB18077}">
      <dgm:prSet/>
      <dgm:spPr/>
      <dgm:t>
        <a:bodyPr/>
        <a:lstStyle/>
        <a:p>
          <a:endParaRPr lang="en-AU"/>
        </a:p>
      </dgm:t>
    </dgm:pt>
    <dgm:pt modelId="{5A19E6B8-89E5-4A01-B1C6-CAA3B0C79A78}" type="sibTrans" cxnId="{7B4F8983-1F58-4E40-B445-928AAAB18077}">
      <dgm:prSet/>
      <dgm:spPr/>
      <dgm:t>
        <a:bodyPr/>
        <a:lstStyle/>
        <a:p>
          <a:endParaRPr lang="en-AU"/>
        </a:p>
      </dgm:t>
    </dgm:pt>
    <dgm:pt modelId="{B45A8A7A-50F4-4DDC-B44F-3039FB554FAE}">
      <dgm:prSet custT="1"/>
      <dgm:spPr/>
      <dgm:t>
        <a:bodyPr/>
        <a:lstStyle/>
        <a:p>
          <a:r>
            <a:rPr lang="en-US" sz="1200" dirty="0" smtClean="0"/>
            <a:t>Patch test</a:t>
          </a:r>
          <a:endParaRPr lang="en-US" sz="1200" dirty="0"/>
        </a:p>
      </dgm:t>
    </dgm:pt>
    <dgm:pt modelId="{EFE8FCDB-908C-47D2-B606-EFA33C2619B5}" type="parTrans" cxnId="{72F05A54-9812-48F9-BB94-68819B0490F1}">
      <dgm:prSet/>
      <dgm:spPr/>
      <dgm:t>
        <a:bodyPr/>
        <a:lstStyle/>
        <a:p>
          <a:endParaRPr lang="en-AU"/>
        </a:p>
      </dgm:t>
    </dgm:pt>
    <dgm:pt modelId="{931E03B4-FB2B-41D5-8DF6-77168E479F71}" type="sibTrans" cxnId="{72F05A54-9812-48F9-BB94-68819B0490F1}">
      <dgm:prSet/>
      <dgm:spPr/>
      <dgm:t>
        <a:bodyPr/>
        <a:lstStyle/>
        <a:p>
          <a:endParaRPr lang="en-AU"/>
        </a:p>
      </dgm:t>
    </dgm:pt>
    <dgm:pt modelId="{FB775AFF-1012-48E8-92EE-7B01E23922E2}">
      <dgm:prSet custT="1"/>
      <dgm:spPr/>
      <dgm:t>
        <a:bodyPr/>
        <a:lstStyle/>
        <a:p>
          <a:r>
            <a:rPr lang="en-US" sz="1200" dirty="0" smtClean="0"/>
            <a:t>Gyro calibration</a:t>
          </a:r>
          <a:endParaRPr lang="en-US" sz="1200" dirty="0"/>
        </a:p>
      </dgm:t>
    </dgm:pt>
    <dgm:pt modelId="{0C78A2A2-AC38-409D-A5E6-DD78FAD216C5}" type="parTrans" cxnId="{DA2A5520-6899-4BB7-BC1F-DFDEA64D288D}">
      <dgm:prSet/>
      <dgm:spPr/>
      <dgm:t>
        <a:bodyPr/>
        <a:lstStyle/>
        <a:p>
          <a:endParaRPr lang="en-AU"/>
        </a:p>
      </dgm:t>
    </dgm:pt>
    <dgm:pt modelId="{57FF149F-00D8-49A9-801F-939751CFD54B}" type="sibTrans" cxnId="{DA2A5520-6899-4BB7-BC1F-DFDEA64D288D}">
      <dgm:prSet/>
      <dgm:spPr/>
      <dgm:t>
        <a:bodyPr/>
        <a:lstStyle/>
        <a:p>
          <a:endParaRPr lang="en-AU"/>
        </a:p>
      </dgm:t>
    </dgm:pt>
    <dgm:pt modelId="{593E8952-76C6-473A-955B-7CF1AE04614F}">
      <dgm:prSet custT="1"/>
      <dgm:spPr/>
      <dgm:t>
        <a:bodyPr/>
        <a:lstStyle/>
        <a:p>
          <a:r>
            <a:rPr lang="en-US" sz="1200" dirty="0" smtClean="0"/>
            <a:t>Depth check (Bar check)</a:t>
          </a:r>
          <a:endParaRPr lang="en-US" sz="1200" dirty="0"/>
        </a:p>
      </dgm:t>
    </dgm:pt>
    <dgm:pt modelId="{A290010F-4569-4698-9B2A-898A5EF5FB72}" type="parTrans" cxnId="{1F7BCF70-AE67-4C27-83A5-402642A41796}">
      <dgm:prSet/>
      <dgm:spPr/>
      <dgm:t>
        <a:bodyPr/>
        <a:lstStyle/>
        <a:p>
          <a:endParaRPr lang="en-AU"/>
        </a:p>
      </dgm:t>
    </dgm:pt>
    <dgm:pt modelId="{1FED5711-5CC2-495D-9AF8-2080D3F343B2}" type="sibTrans" cxnId="{1F7BCF70-AE67-4C27-83A5-402642A41796}">
      <dgm:prSet/>
      <dgm:spPr/>
      <dgm:t>
        <a:bodyPr/>
        <a:lstStyle/>
        <a:p>
          <a:endParaRPr lang="en-AU"/>
        </a:p>
      </dgm:t>
    </dgm:pt>
    <dgm:pt modelId="{4FB56FFD-8FBA-4EBE-B471-AD903A9B1758}">
      <dgm:prSet custT="1"/>
      <dgm:spPr/>
      <dgm:t>
        <a:bodyPr/>
        <a:lstStyle/>
        <a:p>
          <a:r>
            <a:rPr lang="en-US" sz="1200" dirty="0" smtClean="0"/>
            <a:t>Dimensional </a:t>
          </a:r>
          <a:endParaRPr lang="en-CA" sz="1200" dirty="0"/>
        </a:p>
      </dgm:t>
    </dgm:pt>
    <dgm:pt modelId="{836133C3-C08F-48B3-84CE-4BEEA0665585}" type="parTrans" cxnId="{D57ABF51-C9CB-4DCD-A019-39CCBEE08259}">
      <dgm:prSet/>
      <dgm:spPr/>
      <dgm:t>
        <a:bodyPr/>
        <a:lstStyle/>
        <a:p>
          <a:endParaRPr lang="en-AU"/>
        </a:p>
      </dgm:t>
    </dgm:pt>
    <dgm:pt modelId="{D40752A3-EAD2-4043-B3CD-9DBF6C394A33}" type="sibTrans" cxnId="{D57ABF51-C9CB-4DCD-A019-39CCBEE08259}">
      <dgm:prSet/>
      <dgm:spPr/>
      <dgm:t>
        <a:bodyPr/>
        <a:lstStyle/>
        <a:p>
          <a:endParaRPr lang="en-AU"/>
        </a:p>
      </dgm:t>
    </dgm:pt>
    <dgm:pt modelId="{B737A47F-8335-41BC-A77F-17C6C0DE036A}">
      <dgm:prSet custT="1"/>
      <dgm:spPr/>
      <dgm:t>
        <a:bodyPr/>
        <a:lstStyle/>
        <a:p>
          <a:r>
            <a:rPr lang="en-CA" sz="1200" dirty="0" smtClean="0"/>
            <a:t>Report/Templates</a:t>
          </a:r>
          <a:endParaRPr lang="en-CA" sz="1200" dirty="0"/>
        </a:p>
      </dgm:t>
    </dgm:pt>
    <dgm:pt modelId="{E66DD986-63E4-45C8-9DF6-0F985D65C12F}" type="parTrans" cxnId="{FAFFCC5B-B1F2-475E-AFE6-A4EDD140124B}">
      <dgm:prSet/>
      <dgm:spPr/>
      <dgm:t>
        <a:bodyPr/>
        <a:lstStyle/>
        <a:p>
          <a:endParaRPr lang="en-AU"/>
        </a:p>
      </dgm:t>
    </dgm:pt>
    <dgm:pt modelId="{60D94269-AED5-4DF5-88BF-FB1484DA119D}" type="sibTrans" cxnId="{FAFFCC5B-B1F2-475E-AFE6-A4EDD140124B}">
      <dgm:prSet/>
      <dgm:spPr/>
      <dgm:t>
        <a:bodyPr/>
        <a:lstStyle/>
        <a:p>
          <a:endParaRPr lang="en-AU"/>
        </a:p>
      </dgm:t>
    </dgm:pt>
    <dgm:pt modelId="{F405B9D9-072E-4060-A1A9-EB18A18287EF}">
      <dgm:prSet custT="1"/>
      <dgm:spPr/>
      <dgm:t>
        <a:bodyPr/>
        <a:lstStyle/>
        <a:p>
          <a:r>
            <a:rPr lang="en-US" sz="1200" smtClean="0"/>
            <a:t>Navigation </a:t>
          </a:r>
          <a:r>
            <a:rPr lang="en-US" sz="1200" dirty="0" smtClean="0"/>
            <a:t>validation </a:t>
          </a:r>
          <a:endParaRPr lang="en-CA" sz="1200" dirty="0"/>
        </a:p>
      </dgm:t>
    </dgm:pt>
    <dgm:pt modelId="{C01F2AFC-405B-471E-AC0B-AD6E8632AF13}" type="parTrans" cxnId="{CA42C4C4-F04D-4C75-A427-3D8DF4DAC40A}">
      <dgm:prSet/>
      <dgm:spPr/>
      <dgm:t>
        <a:bodyPr/>
        <a:lstStyle/>
        <a:p>
          <a:endParaRPr lang="en-AU"/>
        </a:p>
      </dgm:t>
    </dgm:pt>
    <dgm:pt modelId="{BEE69FD2-9FCC-46CB-BE86-EDEA57CDA2D1}" type="sibTrans" cxnId="{CA42C4C4-F04D-4C75-A427-3D8DF4DAC40A}">
      <dgm:prSet/>
      <dgm:spPr/>
      <dgm:t>
        <a:bodyPr/>
        <a:lstStyle/>
        <a:p>
          <a:endParaRPr lang="en-AU"/>
        </a:p>
      </dgm:t>
    </dgm:pt>
    <dgm:pt modelId="{0A233ECB-C335-4FD6-871A-EC82895B8496}">
      <dgm:prSet custT="1"/>
      <dgm:spPr/>
      <dgm:t>
        <a:bodyPr/>
        <a:lstStyle/>
        <a:p>
          <a:r>
            <a:rPr lang="en-US" sz="1200" dirty="0" smtClean="0"/>
            <a:t>Folder structure (Geodatabase)</a:t>
          </a:r>
        </a:p>
      </dgm:t>
    </dgm:pt>
    <dgm:pt modelId="{D2FC5EF7-8C72-4BB2-BE1B-B55B5C7CB0D2}" type="parTrans" cxnId="{03866BDA-B7E2-4EC8-80AD-9A495E67FA80}">
      <dgm:prSet/>
      <dgm:spPr/>
      <dgm:t>
        <a:bodyPr/>
        <a:lstStyle/>
        <a:p>
          <a:endParaRPr lang="en-AU"/>
        </a:p>
      </dgm:t>
    </dgm:pt>
    <dgm:pt modelId="{1CB85BAC-9EE7-44A8-8F5B-03BD2BAF8A3E}" type="sibTrans" cxnId="{03866BDA-B7E2-4EC8-80AD-9A495E67FA80}">
      <dgm:prSet/>
      <dgm:spPr/>
      <dgm:t>
        <a:bodyPr/>
        <a:lstStyle/>
        <a:p>
          <a:endParaRPr lang="en-AU"/>
        </a:p>
      </dgm:t>
    </dgm:pt>
    <dgm:pt modelId="{BA7C6A7E-FDF0-4688-A4AF-6A062B38B861}" type="pres">
      <dgm:prSet presAssocID="{416ED2E7-89B0-4D92-AA76-D15324039A92}" presName="Name0" presStyleCnt="0">
        <dgm:presLayoutVars>
          <dgm:chMax val="11"/>
          <dgm:chPref val="11"/>
          <dgm:dir/>
          <dgm:resizeHandles/>
        </dgm:presLayoutVars>
      </dgm:prSet>
      <dgm:spPr/>
      <dgm:t>
        <a:bodyPr/>
        <a:lstStyle/>
        <a:p>
          <a:endParaRPr lang="en-CA"/>
        </a:p>
      </dgm:t>
    </dgm:pt>
    <dgm:pt modelId="{85399551-B464-4DCA-AB57-1BB1BC028936}" type="pres">
      <dgm:prSet presAssocID="{930326FC-D6E7-4ADD-9977-6A7BE11137B5}" presName="Accent8" presStyleCnt="0"/>
      <dgm:spPr/>
    </dgm:pt>
    <dgm:pt modelId="{77D0C424-8049-4AB0-B08D-7C9AA9722A15}" type="pres">
      <dgm:prSet presAssocID="{930326FC-D6E7-4ADD-9977-6A7BE11137B5}" presName="Accent" presStyleLbl="node1" presStyleIdx="0" presStyleCnt="8"/>
      <dgm:spPr/>
      <dgm:t>
        <a:bodyPr/>
        <a:lstStyle/>
        <a:p>
          <a:endParaRPr lang="en-AU"/>
        </a:p>
      </dgm:t>
    </dgm:pt>
    <dgm:pt modelId="{5BCFEA6C-376B-4FDE-9841-AEEA44892543}" type="pres">
      <dgm:prSet presAssocID="{930326FC-D6E7-4ADD-9977-6A7BE11137B5}" presName="ParentBackground8" presStyleCnt="0"/>
      <dgm:spPr/>
    </dgm:pt>
    <dgm:pt modelId="{47F2D4AB-9AF8-49BA-84C2-9B6974F57C71}" type="pres">
      <dgm:prSet presAssocID="{930326FC-D6E7-4ADD-9977-6A7BE11137B5}" presName="ParentBackground" presStyleLbl="fgAcc1" presStyleIdx="0" presStyleCnt="8"/>
      <dgm:spPr/>
      <dgm:t>
        <a:bodyPr/>
        <a:lstStyle/>
        <a:p>
          <a:endParaRPr lang="en-CA"/>
        </a:p>
      </dgm:t>
    </dgm:pt>
    <dgm:pt modelId="{F346E520-A496-4245-A74B-1371892487D4}" type="pres">
      <dgm:prSet presAssocID="{930326FC-D6E7-4ADD-9977-6A7BE11137B5}" presName="Parent8" presStyleLbl="revTx" presStyleIdx="0" presStyleCnt="7">
        <dgm:presLayoutVars>
          <dgm:chMax val="1"/>
          <dgm:chPref val="1"/>
          <dgm:bulletEnabled val="1"/>
        </dgm:presLayoutVars>
      </dgm:prSet>
      <dgm:spPr/>
      <dgm:t>
        <a:bodyPr/>
        <a:lstStyle/>
        <a:p>
          <a:endParaRPr lang="en-AU"/>
        </a:p>
      </dgm:t>
    </dgm:pt>
    <dgm:pt modelId="{1F18AD5E-C4B6-4E45-B590-EECC840D3319}" type="pres">
      <dgm:prSet presAssocID="{A3172E87-0BF8-4D7A-B4F9-8713B2475275}" presName="Accent7" presStyleCnt="0"/>
      <dgm:spPr/>
    </dgm:pt>
    <dgm:pt modelId="{BDBFD4EB-0052-472C-940D-6FE9EA3B0683}" type="pres">
      <dgm:prSet presAssocID="{A3172E87-0BF8-4D7A-B4F9-8713B2475275}" presName="Accent" presStyleLbl="node1" presStyleIdx="1" presStyleCnt="8"/>
      <dgm:spPr/>
      <dgm:t>
        <a:bodyPr/>
        <a:lstStyle/>
        <a:p>
          <a:endParaRPr lang="en-AU"/>
        </a:p>
      </dgm:t>
    </dgm:pt>
    <dgm:pt modelId="{3044C9BA-F5EA-494F-9C05-C32481A86457}" type="pres">
      <dgm:prSet presAssocID="{A3172E87-0BF8-4D7A-B4F9-8713B2475275}" presName="ParentBackground7" presStyleCnt="0"/>
      <dgm:spPr/>
    </dgm:pt>
    <dgm:pt modelId="{A7626D17-2CEE-40DC-B101-7093D2DC51EB}" type="pres">
      <dgm:prSet presAssocID="{A3172E87-0BF8-4D7A-B4F9-8713B2475275}" presName="ParentBackground" presStyleLbl="fgAcc1" presStyleIdx="1" presStyleCnt="8"/>
      <dgm:spPr/>
      <dgm:t>
        <a:bodyPr/>
        <a:lstStyle/>
        <a:p>
          <a:endParaRPr lang="en-CA"/>
        </a:p>
      </dgm:t>
    </dgm:pt>
    <dgm:pt modelId="{1D849C9E-A1A5-4E27-8851-86924559C1D0}" type="pres">
      <dgm:prSet presAssocID="{A3172E87-0BF8-4D7A-B4F9-8713B2475275}" presName="Child7" presStyleLbl="revTx" presStyleIdx="0" presStyleCnt="7">
        <dgm:presLayoutVars>
          <dgm:chMax val="0"/>
          <dgm:chPref val="0"/>
          <dgm:bulletEnabled val="1"/>
        </dgm:presLayoutVars>
      </dgm:prSet>
      <dgm:spPr/>
      <dgm:t>
        <a:bodyPr/>
        <a:lstStyle/>
        <a:p>
          <a:endParaRPr lang="en-AU"/>
        </a:p>
      </dgm:t>
    </dgm:pt>
    <dgm:pt modelId="{3CFFBB1E-CE16-45F6-8AEA-58C778BCD935}" type="pres">
      <dgm:prSet presAssocID="{A3172E87-0BF8-4D7A-B4F9-8713B2475275}" presName="Parent7" presStyleLbl="revTx" presStyleIdx="0" presStyleCnt="7">
        <dgm:presLayoutVars>
          <dgm:chMax val="1"/>
          <dgm:chPref val="1"/>
          <dgm:bulletEnabled val="1"/>
        </dgm:presLayoutVars>
      </dgm:prSet>
      <dgm:spPr/>
      <dgm:t>
        <a:bodyPr/>
        <a:lstStyle/>
        <a:p>
          <a:endParaRPr lang="en-AU"/>
        </a:p>
      </dgm:t>
    </dgm:pt>
    <dgm:pt modelId="{513ABB96-6494-4929-96F1-A9695C911AC0}" type="pres">
      <dgm:prSet presAssocID="{993A8498-DD6C-433D-A199-D6A657548185}" presName="Accent6" presStyleCnt="0"/>
      <dgm:spPr/>
    </dgm:pt>
    <dgm:pt modelId="{A837BBF4-2A8E-4550-A6BF-42343A5D75A6}" type="pres">
      <dgm:prSet presAssocID="{993A8498-DD6C-433D-A199-D6A657548185}" presName="Accent" presStyleLbl="node1" presStyleIdx="2" presStyleCnt="8"/>
      <dgm:spPr/>
      <dgm:t>
        <a:bodyPr/>
        <a:lstStyle/>
        <a:p>
          <a:endParaRPr lang="en-CA"/>
        </a:p>
      </dgm:t>
    </dgm:pt>
    <dgm:pt modelId="{6A3872CD-CF19-47EA-A7CF-A6B078B54C78}" type="pres">
      <dgm:prSet presAssocID="{993A8498-DD6C-433D-A199-D6A657548185}" presName="ParentBackground6" presStyleCnt="0"/>
      <dgm:spPr/>
    </dgm:pt>
    <dgm:pt modelId="{D5E872DB-9B9A-41B9-B607-07A597B62388}" type="pres">
      <dgm:prSet presAssocID="{993A8498-DD6C-433D-A199-D6A657548185}" presName="ParentBackground" presStyleLbl="fgAcc1" presStyleIdx="2" presStyleCnt="8"/>
      <dgm:spPr/>
      <dgm:t>
        <a:bodyPr/>
        <a:lstStyle/>
        <a:p>
          <a:endParaRPr lang="en-CA"/>
        </a:p>
      </dgm:t>
    </dgm:pt>
    <dgm:pt modelId="{B712F73B-B440-4827-A249-A55D449E2BCD}" type="pres">
      <dgm:prSet presAssocID="{993A8498-DD6C-433D-A199-D6A657548185}" presName="Child6" presStyleLbl="revTx" presStyleIdx="1" presStyleCnt="7">
        <dgm:presLayoutVars>
          <dgm:chMax val="0"/>
          <dgm:chPref val="0"/>
          <dgm:bulletEnabled val="1"/>
        </dgm:presLayoutVars>
      </dgm:prSet>
      <dgm:spPr/>
      <dgm:t>
        <a:bodyPr/>
        <a:lstStyle/>
        <a:p>
          <a:endParaRPr lang="en-AU"/>
        </a:p>
      </dgm:t>
    </dgm:pt>
    <dgm:pt modelId="{44E676E3-003B-4250-AE5B-32A0D528847E}" type="pres">
      <dgm:prSet presAssocID="{993A8498-DD6C-433D-A199-D6A657548185}" presName="Parent6" presStyleLbl="revTx" presStyleIdx="1" presStyleCnt="7">
        <dgm:presLayoutVars>
          <dgm:chMax val="1"/>
          <dgm:chPref val="1"/>
          <dgm:bulletEnabled val="1"/>
        </dgm:presLayoutVars>
      </dgm:prSet>
      <dgm:spPr/>
      <dgm:t>
        <a:bodyPr/>
        <a:lstStyle/>
        <a:p>
          <a:endParaRPr lang="en-AU"/>
        </a:p>
      </dgm:t>
    </dgm:pt>
    <dgm:pt modelId="{8CFB7820-1A13-4986-A83F-2AB8A2BA3AF6}" type="pres">
      <dgm:prSet presAssocID="{C9CC1568-521B-4B42-937D-1CF63211EE82}" presName="Accent5" presStyleCnt="0"/>
      <dgm:spPr/>
    </dgm:pt>
    <dgm:pt modelId="{0CF21AAB-12C5-4803-A3D0-3C6EC7AEF591}" type="pres">
      <dgm:prSet presAssocID="{C9CC1568-521B-4B42-937D-1CF63211EE82}" presName="Accent" presStyleLbl="node1" presStyleIdx="3" presStyleCnt="8"/>
      <dgm:spPr/>
      <dgm:t>
        <a:bodyPr/>
        <a:lstStyle/>
        <a:p>
          <a:endParaRPr lang="en-CA"/>
        </a:p>
      </dgm:t>
    </dgm:pt>
    <dgm:pt modelId="{746929F7-8FCD-4914-99A5-EEF919A20F08}" type="pres">
      <dgm:prSet presAssocID="{C9CC1568-521B-4B42-937D-1CF63211EE82}" presName="ParentBackground5" presStyleCnt="0"/>
      <dgm:spPr/>
    </dgm:pt>
    <dgm:pt modelId="{8AC9BA40-281F-4296-B6A9-12CAAB478857}" type="pres">
      <dgm:prSet presAssocID="{C9CC1568-521B-4B42-937D-1CF63211EE82}" presName="ParentBackground" presStyleLbl="fgAcc1" presStyleIdx="3" presStyleCnt="8"/>
      <dgm:spPr/>
      <dgm:t>
        <a:bodyPr/>
        <a:lstStyle/>
        <a:p>
          <a:endParaRPr lang="en-CA"/>
        </a:p>
      </dgm:t>
    </dgm:pt>
    <dgm:pt modelId="{96FC8CD0-2396-478B-B723-0CEE7C4E2845}" type="pres">
      <dgm:prSet presAssocID="{C9CC1568-521B-4B42-937D-1CF63211EE82}" presName="Child5" presStyleLbl="revTx" presStyleIdx="2" presStyleCnt="7">
        <dgm:presLayoutVars>
          <dgm:chMax val="0"/>
          <dgm:chPref val="0"/>
          <dgm:bulletEnabled val="1"/>
        </dgm:presLayoutVars>
      </dgm:prSet>
      <dgm:spPr/>
      <dgm:t>
        <a:bodyPr/>
        <a:lstStyle/>
        <a:p>
          <a:endParaRPr lang="en-AU"/>
        </a:p>
      </dgm:t>
    </dgm:pt>
    <dgm:pt modelId="{F9361C0B-577C-408E-9EE2-E3E3336BD881}" type="pres">
      <dgm:prSet presAssocID="{C9CC1568-521B-4B42-937D-1CF63211EE82}" presName="Parent5" presStyleLbl="revTx" presStyleIdx="2" presStyleCnt="7">
        <dgm:presLayoutVars>
          <dgm:chMax val="1"/>
          <dgm:chPref val="1"/>
          <dgm:bulletEnabled val="1"/>
        </dgm:presLayoutVars>
      </dgm:prSet>
      <dgm:spPr/>
      <dgm:t>
        <a:bodyPr/>
        <a:lstStyle/>
        <a:p>
          <a:endParaRPr lang="en-AU"/>
        </a:p>
      </dgm:t>
    </dgm:pt>
    <dgm:pt modelId="{26BB215E-DC05-419E-B9EC-AE207D52E2C3}" type="pres">
      <dgm:prSet presAssocID="{F0EC7C93-E57A-4C0D-B411-CA92B4B59DE6}" presName="Accent4" presStyleCnt="0"/>
      <dgm:spPr/>
    </dgm:pt>
    <dgm:pt modelId="{0B45BEC1-C20E-4F6E-ADE3-B7AE79F7724E}" type="pres">
      <dgm:prSet presAssocID="{F0EC7C93-E57A-4C0D-B411-CA92B4B59DE6}" presName="Accent" presStyleLbl="node1" presStyleIdx="4" presStyleCnt="8"/>
      <dgm:spPr/>
      <dgm:t>
        <a:bodyPr/>
        <a:lstStyle/>
        <a:p>
          <a:endParaRPr lang="en-AU"/>
        </a:p>
      </dgm:t>
    </dgm:pt>
    <dgm:pt modelId="{743558A3-B44F-4473-8A96-C0B51F271064}" type="pres">
      <dgm:prSet presAssocID="{F0EC7C93-E57A-4C0D-B411-CA92B4B59DE6}" presName="ParentBackground4" presStyleCnt="0"/>
      <dgm:spPr/>
    </dgm:pt>
    <dgm:pt modelId="{0C7268CA-3DF9-4027-ABF3-F4BD8FDB05B9}" type="pres">
      <dgm:prSet presAssocID="{F0EC7C93-E57A-4C0D-B411-CA92B4B59DE6}" presName="ParentBackground" presStyleLbl="fgAcc1" presStyleIdx="4" presStyleCnt="8"/>
      <dgm:spPr/>
      <dgm:t>
        <a:bodyPr/>
        <a:lstStyle/>
        <a:p>
          <a:endParaRPr lang="en-CA"/>
        </a:p>
      </dgm:t>
    </dgm:pt>
    <dgm:pt modelId="{C5CBD39E-31F6-4A37-8BCB-8596937DF44F}" type="pres">
      <dgm:prSet presAssocID="{F0EC7C93-E57A-4C0D-B411-CA92B4B59DE6}" presName="Child4" presStyleLbl="revTx" presStyleIdx="3" presStyleCnt="7">
        <dgm:presLayoutVars>
          <dgm:chMax val="0"/>
          <dgm:chPref val="0"/>
          <dgm:bulletEnabled val="1"/>
        </dgm:presLayoutVars>
      </dgm:prSet>
      <dgm:spPr/>
      <dgm:t>
        <a:bodyPr/>
        <a:lstStyle/>
        <a:p>
          <a:endParaRPr lang="en-AU"/>
        </a:p>
      </dgm:t>
    </dgm:pt>
    <dgm:pt modelId="{BE02B001-8B1A-4296-A89E-454E548B48D8}" type="pres">
      <dgm:prSet presAssocID="{F0EC7C93-E57A-4C0D-B411-CA92B4B59DE6}" presName="Parent4" presStyleLbl="revTx" presStyleIdx="3" presStyleCnt="7">
        <dgm:presLayoutVars>
          <dgm:chMax val="1"/>
          <dgm:chPref val="1"/>
          <dgm:bulletEnabled val="1"/>
        </dgm:presLayoutVars>
      </dgm:prSet>
      <dgm:spPr/>
      <dgm:t>
        <a:bodyPr/>
        <a:lstStyle/>
        <a:p>
          <a:endParaRPr lang="en-AU"/>
        </a:p>
      </dgm:t>
    </dgm:pt>
    <dgm:pt modelId="{4657CD2D-5359-4D45-82FF-A2B605DE8C4D}" type="pres">
      <dgm:prSet presAssocID="{A55BE01C-6F20-4F1F-9E79-FB3C1C32DD60}" presName="Accent3" presStyleCnt="0"/>
      <dgm:spPr/>
    </dgm:pt>
    <dgm:pt modelId="{DDCF12BE-6FE4-415A-8225-5A4A69EDE05B}" type="pres">
      <dgm:prSet presAssocID="{A55BE01C-6F20-4F1F-9E79-FB3C1C32DD60}" presName="Accent" presStyleLbl="node1" presStyleIdx="5" presStyleCnt="8"/>
      <dgm:spPr/>
      <dgm:t>
        <a:bodyPr/>
        <a:lstStyle/>
        <a:p>
          <a:endParaRPr lang="en-CA"/>
        </a:p>
      </dgm:t>
    </dgm:pt>
    <dgm:pt modelId="{521E70D0-3929-4C0C-9A5B-899AFAFEA8C6}" type="pres">
      <dgm:prSet presAssocID="{A55BE01C-6F20-4F1F-9E79-FB3C1C32DD60}" presName="ParentBackground3" presStyleCnt="0"/>
      <dgm:spPr/>
    </dgm:pt>
    <dgm:pt modelId="{9F8CBFA7-287B-4120-89FB-8BBB988FE217}" type="pres">
      <dgm:prSet presAssocID="{A55BE01C-6F20-4F1F-9E79-FB3C1C32DD60}" presName="ParentBackground" presStyleLbl="fgAcc1" presStyleIdx="5" presStyleCnt="8"/>
      <dgm:spPr/>
      <dgm:t>
        <a:bodyPr/>
        <a:lstStyle/>
        <a:p>
          <a:endParaRPr lang="en-CA"/>
        </a:p>
      </dgm:t>
    </dgm:pt>
    <dgm:pt modelId="{7C82C0E3-465A-4133-A2F3-C8A373F1683B}" type="pres">
      <dgm:prSet presAssocID="{A55BE01C-6F20-4F1F-9E79-FB3C1C32DD60}" presName="Child3" presStyleLbl="revTx" presStyleIdx="4" presStyleCnt="7">
        <dgm:presLayoutVars>
          <dgm:chMax val="0"/>
          <dgm:chPref val="0"/>
          <dgm:bulletEnabled val="1"/>
        </dgm:presLayoutVars>
      </dgm:prSet>
      <dgm:spPr/>
      <dgm:t>
        <a:bodyPr/>
        <a:lstStyle/>
        <a:p>
          <a:endParaRPr lang="en-AU"/>
        </a:p>
      </dgm:t>
    </dgm:pt>
    <dgm:pt modelId="{E8C71B50-3635-4B88-A1A8-48FF07BEB3BE}" type="pres">
      <dgm:prSet presAssocID="{A55BE01C-6F20-4F1F-9E79-FB3C1C32DD60}" presName="Parent3" presStyleLbl="revTx" presStyleIdx="4" presStyleCnt="7">
        <dgm:presLayoutVars>
          <dgm:chMax val="1"/>
          <dgm:chPref val="1"/>
          <dgm:bulletEnabled val="1"/>
        </dgm:presLayoutVars>
      </dgm:prSet>
      <dgm:spPr/>
      <dgm:t>
        <a:bodyPr/>
        <a:lstStyle/>
        <a:p>
          <a:endParaRPr lang="en-AU"/>
        </a:p>
      </dgm:t>
    </dgm:pt>
    <dgm:pt modelId="{F9839DEC-F2AB-4DA7-9D4A-8B1F3EA761D1}" type="pres">
      <dgm:prSet presAssocID="{BE1FE62D-265F-4C5E-9F99-C10936041B6C}" presName="Accent2" presStyleCnt="0"/>
      <dgm:spPr/>
      <dgm:t>
        <a:bodyPr/>
        <a:lstStyle/>
        <a:p>
          <a:endParaRPr lang="en-CA"/>
        </a:p>
      </dgm:t>
    </dgm:pt>
    <dgm:pt modelId="{E325AED0-B06F-4FAA-B84E-7F37D895EF2F}" type="pres">
      <dgm:prSet presAssocID="{BE1FE62D-265F-4C5E-9F99-C10936041B6C}" presName="Accent" presStyleLbl="node1" presStyleIdx="6" presStyleCnt="8"/>
      <dgm:spPr/>
      <dgm:t>
        <a:bodyPr/>
        <a:lstStyle/>
        <a:p>
          <a:endParaRPr lang="en-CA"/>
        </a:p>
      </dgm:t>
    </dgm:pt>
    <dgm:pt modelId="{AFBA2E8A-68F7-4FFC-9BC1-5AB7F1364EA4}" type="pres">
      <dgm:prSet presAssocID="{BE1FE62D-265F-4C5E-9F99-C10936041B6C}" presName="ParentBackground2" presStyleCnt="0"/>
      <dgm:spPr/>
      <dgm:t>
        <a:bodyPr/>
        <a:lstStyle/>
        <a:p>
          <a:endParaRPr lang="en-CA"/>
        </a:p>
      </dgm:t>
    </dgm:pt>
    <dgm:pt modelId="{5C99106D-61C9-48D6-B26A-C13088EB46FA}" type="pres">
      <dgm:prSet presAssocID="{BE1FE62D-265F-4C5E-9F99-C10936041B6C}" presName="ParentBackground" presStyleLbl="fgAcc1" presStyleIdx="6" presStyleCnt="8"/>
      <dgm:spPr/>
      <dgm:t>
        <a:bodyPr/>
        <a:lstStyle/>
        <a:p>
          <a:endParaRPr lang="en-CA"/>
        </a:p>
      </dgm:t>
    </dgm:pt>
    <dgm:pt modelId="{36A8DA50-8F1D-486F-9415-E8DB9208D6EA}" type="pres">
      <dgm:prSet presAssocID="{BE1FE62D-265F-4C5E-9F99-C10936041B6C}" presName="Child2" presStyleLbl="revTx" presStyleIdx="5" presStyleCnt="7">
        <dgm:presLayoutVars>
          <dgm:chMax val="0"/>
          <dgm:chPref val="0"/>
          <dgm:bulletEnabled val="1"/>
        </dgm:presLayoutVars>
      </dgm:prSet>
      <dgm:spPr/>
      <dgm:t>
        <a:bodyPr/>
        <a:lstStyle/>
        <a:p>
          <a:endParaRPr lang="en-CA"/>
        </a:p>
      </dgm:t>
    </dgm:pt>
    <dgm:pt modelId="{CB1DC252-F628-44AA-961A-69CEDDAEBD7F}" type="pres">
      <dgm:prSet presAssocID="{BE1FE62D-265F-4C5E-9F99-C10936041B6C}" presName="Parent2" presStyleLbl="revTx" presStyleIdx="5" presStyleCnt="7">
        <dgm:presLayoutVars>
          <dgm:chMax val="1"/>
          <dgm:chPref val="1"/>
          <dgm:bulletEnabled val="1"/>
        </dgm:presLayoutVars>
      </dgm:prSet>
      <dgm:spPr/>
      <dgm:t>
        <a:bodyPr/>
        <a:lstStyle/>
        <a:p>
          <a:endParaRPr lang="en-CA"/>
        </a:p>
      </dgm:t>
    </dgm:pt>
    <dgm:pt modelId="{2EECE1C9-DC0B-4939-988E-88D44039FE4F}" type="pres">
      <dgm:prSet presAssocID="{BEC3A275-7AD0-4899-B91F-70D0DCAC9C40}" presName="Accent1" presStyleCnt="0"/>
      <dgm:spPr/>
      <dgm:t>
        <a:bodyPr/>
        <a:lstStyle/>
        <a:p>
          <a:endParaRPr lang="en-CA"/>
        </a:p>
      </dgm:t>
    </dgm:pt>
    <dgm:pt modelId="{47DA0B67-9AB9-470F-A9D5-70F1714D9BDE}" type="pres">
      <dgm:prSet presAssocID="{BEC3A275-7AD0-4899-B91F-70D0DCAC9C40}" presName="Accent" presStyleLbl="node1" presStyleIdx="7" presStyleCnt="8"/>
      <dgm:spPr/>
      <dgm:t>
        <a:bodyPr/>
        <a:lstStyle/>
        <a:p>
          <a:endParaRPr lang="en-CA"/>
        </a:p>
      </dgm:t>
    </dgm:pt>
    <dgm:pt modelId="{B0B5612B-B2AE-419F-8631-CFCDC645D3E6}" type="pres">
      <dgm:prSet presAssocID="{BEC3A275-7AD0-4899-B91F-70D0DCAC9C40}" presName="ParentBackground1" presStyleCnt="0"/>
      <dgm:spPr/>
      <dgm:t>
        <a:bodyPr/>
        <a:lstStyle/>
        <a:p>
          <a:endParaRPr lang="en-CA"/>
        </a:p>
      </dgm:t>
    </dgm:pt>
    <dgm:pt modelId="{E45316DD-F0CC-488D-B472-F515A5B593DB}" type="pres">
      <dgm:prSet presAssocID="{BEC3A275-7AD0-4899-B91F-70D0DCAC9C40}" presName="ParentBackground" presStyleLbl="fgAcc1" presStyleIdx="7" presStyleCnt="8"/>
      <dgm:spPr/>
      <dgm:t>
        <a:bodyPr/>
        <a:lstStyle/>
        <a:p>
          <a:endParaRPr lang="en-CA"/>
        </a:p>
      </dgm:t>
    </dgm:pt>
    <dgm:pt modelId="{6D75A2B9-6D9B-4F51-9994-BC5ABB009F98}" type="pres">
      <dgm:prSet presAssocID="{BEC3A275-7AD0-4899-B91F-70D0DCAC9C40}" presName="Child1" presStyleLbl="revTx" presStyleIdx="6" presStyleCnt="7">
        <dgm:presLayoutVars>
          <dgm:chMax val="0"/>
          <dgm:chPref val="0"/>
          <dgm:bulletEnabled val="1"/>
        </dgm:presLayoutVars>
      </dgm:prSet>
      <dgm:spPr/>
      <dgm:t>
        <a:bodyPr/>
        <a:lstStyle/>
        <a:p>
          <a:endParaRPr lang="en-CA"/>
        </a:p>
      </dgm:t>
    </dgm:pt>
    <dgm:pt modelId="{D61E8AE6-56BC-4BA3-8058-2FF4FCEC94F8}" type="pres">
      <dgm:prSet presAssocID="{BEC3A275-7AD0-4899-B91F-70D0DCAC9C40}" presName="Parent1" presStyleLbl="revTx" presStyleIdx="6" presStyleCnt="7">
        <dgm:presLayoutVars>
          <dgm:chMax val="1"/>
          <dgm:chPref val="1"/>
          <dgm:bulletEnabled val="1"/>
        </dgm:presLayoutVars>
      </dgm:prSet>
      <dgm:spPr/>
      <dgm:t>
        <a:bodyPr/>
        <a:lstStyle/>
        <a:p>
          <a:endParaRPr lang="en-CA"/>
        </a:p>
      </dgm:t>
    </dgm:pt>
  </dgm:ptLst>
  <dgm:cxnLst>
    <dgm:cxn modelId="{26690819-8243-43DE-AF94-DEB4414C06C9}" type="presOf" srcId="{147B809B-BD12-480F-8E7C-BD8274112DFF}" destId="{6D75A2B9-6D9B-4F51-9994-BC5ABB009F98}" srcOrd="0" destOrd="6" presId="urn:microsoft.com/office/officeart/2011/layout/CircleProcess#1"/>
    <dgm:cxn modelId="{46C16258-E74C-4F2E-A98A-495527DECC4A}" type="presOf" srcId="{20E2CCF3-083E-412D-AE68-42FC28284EA6}" destId="{C5CBD39E-31F6-4A37-8BCB-8596937DF44F}" srcOrd="0" destOrd="1" presId="urn:microsoft.com/office/officeart/2011/layout/CircleProcess#1"/>
    <dgm:cxn modelId="{41A15391-91F6-4FC8-B09D-B5F0E1D12041}" srcId="{EA1212A9-7E91-45A2-A498-87BD978CBE70}" destId="{9C6B99D7-5457-4ECF-B6B5-1941308B8FAD}" srcOrd="0" destOrd="0" parTransId="{D0062CD2-843C-474E-BB51-C3FAA277B575}" sibTransId="{CCF81A6A-372C-483E-B52B-3752C16CE2BB}"/>
    <dgm:cxn modelId="{CA2CC4AC-33B7-41C8-81BB-79B703B48190}" type="presOf" srcId="{89837AA7-F9C2-426C-AD9F-78380CD89214}" destId="{7C82C0E3-465A-4133-A2F3-C8A373F1683B}" srcOrd="0" destOrd="7" presId="urn:microsoft.com/office/officeart/2011/layout/CircleProcess#1"/>
    <dgm:cxn modelId="{BBC1C770-DE18-4E0D-9877-E98C11E2883C}" srcId="{3A34E540-B4DF-403E-A378-5601B196075D}" destId="{0D1F48C1-73B3-4E68-AA6F-A9F7776FAE31}" srcOrd="0" destOrd="0" parTransId="{E84C1863-71B7-4A8D-BB69-8B14A3031204}" sibTransId="{C84F5B5E-8A46-4E3A-AEEF-D7E278588399}"/>
    <dgm:cxn modelId="{15407B16-9135-4041-B080-0DDB301D49B8}" type="presOf" srcId="{A67A9C12-0548-4B84-99E8-CF6DEA91CB3F}" destId="{36A8DA50-8F1D-486F-9415-E8DB9208D6EA}" srcOrd="0" destOrd="12" presId="urn:microsoft.com/office/officeart/2011/layout/CircleProcess#1"/>
    <dgm:cxn modelId="{A904E772-F103-44EE-B162-2867377F3E60}" type="presOf" srcId="{6D064FAB-AC62-4708-846A-1047E9A6DC7A}" destId="{7C82C0E3-465A-4133-A2F3-C8A373F1683B}" srcOrd="0" destOrd="11" presId="urn:microsoft.com/office/officeart/2011/layout/CircleProcess#1"/>
    <dgm:cxn modelId="{2164C6B5-713A-48F3-A161-97D43A388C50}" type="presOf" srcId="{C4F946C9-6DF9-431B-989B-D852456C5730}" destId="{B712F73B-B440-4827-A249-A55D449E2BCD}" srcOrd="0" destOrd="3" presId="urn:microsoft.com/office/officeart/2011/layout/CircleProcess#1"/>
    <dgm:cxn modelId="{28F9ED60-0279-425E-8317-3C1CBE986828}" srcId="{416ED2E7-89B0-4D92-AA76-D15324039A92}" destId="{A55BE01C-6F20-4F1F-9E79-FB3C1C32DD60}" srcOrd="2" destOrd="0" parTransId="{C229A1FF-1C4B-47E9-96E3-52A28E55AB48}" sibTransId="{F3B1A828-8716-4B25-823E-C44B20CB9CC1}"/>
    <dgm:cxn modelId="{BA804F13-A381-4008-B22F-19C770A01107}" srcId="{C9CC1568-521B-4B42-937D-1CF63211EE82}" destId="{6BF99482-2A11-4B9F-ADDF-82170CCE0C91}" srcOrd="5" destOrd="0" parTransId="{8F62B01D-007B-43CD-8E34-1B4D28E9E502}" sibTransId="{D4F4A1D6-63CA-421F-83EB-5EAF8E9BB6B3}"/>
    <dgm:cxn modelId="{7539A5FA-970C-4583-B8C0-B91535087406}" srcId="{147B809B-BD12-480F-8E7C-BD8274112DFF}" destId="{C6969D53-570C-4585-8812-8059F8B08B9D}" srcOrd="1" destOrd="0" parTransId="{6CD2F329-B9A3-4154-A490-E7239DBA682C}" sibTransId="{E6F4DF3F-78BA-4868-998A-8F7721A94F26}"/>
    <dgm:cxn modelId="{8C4F59FC-E36E-47F8-887B-E97282101591}" type="presOf" srcId="{FB775AFF-1012-48E8-92EE-7B01E23922E2}" destId="{36A8DA50-8F1D-486F-9415-E8DB9208D6EA}" srcOrd="0" destOrd="8" presId="urn:microsoft.com/office/officeart/2011/layout/CircleProcess#1"/>
    <dgm:cxn modelId="{D851800F-FFCE-4152-8F53-29E0F5B75B34}" type="presOf" srcId="{F0EC7C93-E57A-4C0D-B411-CA92B4B59DE6}" destId="{0C7268CA-3DF9-4027-ABF3-F4BD8FDB05B9}" srcOrd="0" destOrd="0" presId="urn:microsoft.com/office/officeart/2011/layout/CircleProcess#1"/>
    <dgm:cxn modelId="{CA380C6D-9F4E-472D-9BA8-6F3780FA6B15}" srcId="{993A8498-DD6C-433D-A199-D6A657548185}" destId="{65080EF9-8B13-4AA0-978F-3E9E9F639B8B}" srcOrd="2" destOrd="0" parTransId="{4D94C91D-F5D1-4A69-9D00-BA6920981152}" sibTransId="{36B286CD-376E-4187-A128-326AEA8D7A3B}"/>
    <dgm:cxn modelId="{B8E14583-87AA-4EFF-AE46-EE2EE072B6E4}" srcId="{BE1FE62D-265F-4C5E-9F99-C10936041B6C}" destId="{3A34E540-B4DF-403E-A378-5601B196075D}" srcOrd="0" destOrd="0" parTransId="{06C4F8F2-6D48-4793-95CE-D81156B907B2}" sibTransId="{9EAE2C94-DEDA-4DDE-B49D-1C672DD5B7C4}"/>
    <dgm:cxn modelId="{4021B79A-CA53-492E-B604-4FB81298DC6F}" srcId="{BB29BDC2-F737-4797-B981-59D02D857F1A}" destId="{D44F2476-4C20-47CF-BE55-09C891D59875}" srcOrd="3" destOrd="0" parTransId="{327B2880-3F69-47F0-9D02-F5DADBFB40DA}" sibTransId="{D11D17FC-461D-42F0-B311-662C09D246E7}"/>
    <dgm:cxn modelId="{5B190EB5-4B0E-4492-899F-825795F5A568}" srcId="{BEC3A275-7AD0-4899-B91F-70D0DCAC9C40}" destId="{1085B1A5-D131-4A7E-90DC-725F8E2E8E2B}" srcOrd="2" destOrd="0" parTransId="{B430FDF3-745C-4122-B591-A5B4B43B35E7}" sibTransId="{C39127DB-CD92-4B2A-928A-AE497E788698}"/>
    <dgm:cxn modelId="{E607B3E0-2E82-40FF-8E3F-03B2BFCEDC3C}" srcId="{416ED2E7-89B0-4D92-AA76-D15324039A92}" destId="{993A8498-DD6C-433D-A199-D6A657548185}" srcOrd="5" destOrd="0" parTransId="{A31DEF96-522B-41EA-B17C-79AECBB97D2D}" sibTransId="{B809ED1B-5799-4F90-94EB-4D72024AE8EE}"/>
    <dgm:cxn modelId="{EF86BE71-144A-4F6A-B070-EACC86AB748B}" type="presOf" srcId="{9C6B99D7-5457-4ECF-B6B5-1941308B8FAD}" destId="{6D75A2B9-6D9B-4F51-9994-BC5ABB009F98}" srcOrd="0" destOrd="1" presId="urn:microsoft.com/office/officeart/2011/layout/CircleProcess#1"/>
    <dgm:cxn modelId="{8314C013-705E-4EC2-A20B-389AAE6CBA55}" srcId="{993A8498-DD6C-433D-A199-D6A657548185}" destId="{C4F946C9-6DF9-431B-989B-D852456C5730}" srcOrd="3" destOrd="0" parTransId="{4DC0D2CA-95EB-40CF-9A1A-4C08094420C8}" sibTransId="{857A92BE-53EE-4610-B9E4-88F214DADB8B}"/>
    <dgm:cxn modelId="{B10F9DC9-F1DC-4441-AE2C-37343BD2AAA7}" type="presOf" srcId="{510F9D44-931E-466B-BBDC-ECB55941E316}" destId="{6D75A2B9-6D9B-4F51-9994-BC5ABB009F98}" srcOrd="0" destOrd="10" presId="urn:microsoft.com/office/officeart/2011/layout/CircleProcess#1"/>
    <dgm:cxn modelId="{94858B76-2843-4A3E-81CA-B31D5E7DE4A6}" srcId="{A1E9D8F2-4432-4852-A0D9-9511E6851162}" destId="{E5F688EC-931B-44CB-9C0E-7F3B3016F47E}" srcOrd="0" destOrd="0" parTransId="{96B5BA41-0AAB-4AA2-B008-350003DFB0DF}" sibTransId="{A10259D4-D748-401A-AD28-58C7B8D85555}"/>
    <dgm:cxn modelId="{63514D69-6034-48EB-8C6B-8F3D5D7B8A72}" type="presOf" srcId="{3B8D11E8-E9B3-4DA4-B879-0551EFB61275}" destId="{6D75A2B9-6D9B-4F51-9994-BC5ABB009F98}" srcOrd="0" destOrd="9" presId="urn:microsoft.com/office/officeart/2011/layout/CircleProcess#1"/>
    <dgm:cxn modelId="{7EACFCF9-5436-4F1C-8149-DBA87A592F4A}" srcId="{A55BE01C-6F20-4F1F-9E79-FB3C1C32DD60}" destId="{59E8E275-4CCF-485B-8149-10DF2DC2FDE5}" srcOrd="2" destOrd="0" parTransId="{E5CBA4E0-0701-4E81-97E3-CB2FCAB78F67}" sibTransId="{7EF563D6-1104-4D59-A373-2A50B721E611}"/>
    <dgm:cxn modelId="{E857D4C4-8628-4C7D-9CA7-F4D1AA25687D}" type="presOf" srcId="{78E7EE9C-3BBC-4954-B564-541A607CA553}" destId="{36A8DA50-8F1D-486F-9415-E8DB9208D6EA}" srcOrd="0" destOrd="3" presId="urn:microsoft.com/office/officeart/2011/layout/CircleProcess#1"/>
    <dgm:cxn modelId="{E88348B8-29BD-4983-90DD-DACBF606919A}" type="presOf" srcId="{C9CC1568-521B-4B42-937D-1CF63211EE82}" destId="{8AC9BA40-281F-4296-B6A9-12CAAB478857}" srcOrd="0" destOrd="0" presId="urn:microsoft.com/office/officeart/2011/layout/CircleProcess#1"/>
    <dgm:cxn modelId="{4C53F08F-07EA-43A4-8D66-21422F969465}" type="presOf" srcId="{C3639DFC-D8B9-41F7-A2D1-CFA043476656}" destId="{C5CBD39E-31F6-4A37-8BCB-8596937DF44F}" srcOrd="0" destOrd="0" presId="urn:microsoft.com/office/officeart/2011/layout/CircleProcess#1"/>
    <dgm:cxn modelId="{6CA5A51D-0470-4815-8E98-4C39399EF6FD}" type="presOf" srcId="{696283D0-87B7-4009-AE77-A3EACBC08C66}" destId="{B712F73B-B440-4827-A249-A55D449E2BCD}" srcOrd="0" destOrd="0" presId="urn:microsoft.com/office/officeart/2011/layout/CircleProcess#1"/>
    <dgm:cxn modelId="{DBAA22E6-31B7-46A9-A66C-5C10742690CB}" type="presOf" srcId="{F35821F6-7730-4ABC-B598-879C1F106D68}" destId="{7C82C0E3-465A-4133-A2F3-C8A373F1683B}" srcOrd="0" destOrd="6" presId="urn:microsoft.com/office/officeart/2011/layout/CircleProcess#1"/>
    <dgm:cxn modelId="{2B5F4A69-A1C8-47E8-9945-26D480D0C8C2}" srcId="{F0EC7C93-E57A-4C0D-B411-CA92B4B59DE6}" destId="{C3639DFC-D8B9-41F7-A2D1-CFA043476656}" srcOrd="0" destOrd="0" parTransId="{7DF8FD6B-5148-490A-A5A9-0D1AB95B2C01}" sibTransId="{3006822F-FDFD-4070-AF9F-976EE1152B43}"/>
    <dgm:cxn modelId="{D25A181B-DF5D-4908-A79D-CD9174B50680}" srcId="{147B809B-BD12-480F-8E7C-BD8274112DFF}" destId="{70CC66A8-9A83-4023-8886-FB1276299B0C}" srcOrd="0" destOrd="0" parTransId="{851566F7-98FE-4454-9090-C422C803687D}" sibTransId="{A8A4BA0B-1D41-4E67-9BF7-8F8DE6EB5F4E}"/>
    <dgm:cxn modelId="{0D47F7F2-7B23-484A-AFBF-48112C1A22DD}" type="presOf" srcId="{59E8E275-4CCF-485B-8149-10DF2DC2FDE5}" destId="{7C82C0E3-465A-4133-A2F3-C8A373F1683B}" srcOrd="0" destOrd="2" presId="urn:microsoft.com/office/officeart/2011/layout/CircleProcess#1"/>
    <dgm:cxn modelId="{3FEEC168-64D0-4ECA-8651-982EF3C0E4AE}" type="presOf" srcId="{F0EC7C93-E57A-4C0D-B411-CA92B4B59DE6}" destId="{BE02B001-8B1A-4296-A89E-454E548B48D8}" srcOrd="1" destOrd="0" presId="urn:microsoft.com/office/officeart/2011/layout/CircleProcess#1"/>
    <dgm:cxn modelId="{0AB66F9F-0C7D-4CF4-B2D7-94FE9D5880CA}" type="presOf" srcId="{A3172E87-0BF8-4D7A-B4F9-8713B2475275}" destId="{A7626D17-2CEE-40DC-B101-7093D2DC51EB}" srcOrd="0" destOrd="0" presId="urn:microsoft.com/office/officeart/2011/layout/CircleProcess#1"/>
    <dgm:cxn modelId="{7B4F8983-1F58-4E40-B445-928AAAB18077}" srcId="{BE1FE62D-265F-4C5E-9F99-C10936041B6C}" destId="{A67A9C12-0548-4B84-99E8-CF6DEA91CB3F}" srcOrd="9" destOrd="0" parTransId="{0F98CD29-088E-4757-BCE1-B8BD573918BA}" sibTransId="{5A19E6B8-89E5-4A01-B1C6-CAA3B0C79A78}"/>
    <dgm:cxn modelId="{7F1AC856-34F3-4130-BB21-0D3672168DDA}" srcId="{A1E9D8F2-4432-4852-A0D9-9511E6851162}" destId="{F6A51D3D-99CE-4916-8490-91304A9F8F08}" srcOrd="1" destOrd="0" parTransId="{552EC6C0-D443-4981-A274-7195CAB1AF08}" sibTransId="{434204E1-E868-4135-A483-617AE83370ED}"/>
    <dgm:cxn modelId="{F38088D2-EAE8-47CC-99A3-B0D805BBB82C}" srcId="{3A34E540-B4DF-403E-A378-5601B196075D}" destId="{713221E3-F2F6-4E8B-B3B8-4FFC2012275C}" srcOrd="1" destOrd="0" parTransId="{44BC80B7-76AE-41CB-BF7F-67CF90CAE6B1}" sibTransId="{72DB7E31-F103-4D38-89E4-134D0AAF24F6}"/>
    <dgm:cxn modelId="{07B883C9-1F7D-4C9C-9F1C-170DBDCEE6F8}" srcId="{BEC3A275-7AD0-4899-B91F-70D0DCAC9C40}" destId="{3E8FDBD8-2E6E-428E-AE51-8EE8C7385086}" srcOrd="3" destOrd="0" parTransId="{977EB756-A2BF-4E16-9425-1C1E141F2535}" sibTransId="{B6746100-00E6-489A-812E-D3F3E475F171}"/>
    <dgm:cxn modelId="{FECDF0AF-780F-43ED-8B23-6F0708E24865}" srcId="{7119A957-59E7-4A5C-96CA-FCBD96B06922}" destId="{288C608D-6DCF-4814-BEF5-611B2111DF38}" srcOrd="2" destOrd="0" parTransId="{B1BEFD12-384C-4C0E-8DD1-EF2F68D6B528}" sibTransId="{4530B216-8A91-4A2B-A2B1-33474132AABF}"/>
    <dgm:cxn modelId="{F48033CB-776F-4731-AB22-1C6E3E9A63B0}" type="presOf" srcId="{7119A957-59E7-4A5C-96CA-FCBD96B06922}" destId="{B712F73B-B440-4827-A249-A55D449E2BCD}" srcOrd="0" destOrd="4" presId="urn:microsoft.com/office/officeart/2011/layout/CircleProcess#1"/>
    <dgm:cxn modelId="{0B28C895-9BF3-41D5-A5CE-FAB0B2014F71}" type="presOf" srcId="{4FB56FFD-8FBA-4EBE-B471-AD903A9B1758}" destId="{36A8DA50-8F1D-486F-9415-E8DB9208D6EA}" srcOrd="0" destOrd="10" presId="urn:microsoft.com/office/officeart/2011/layout/CircleProcess#1"/>
    <dgm:cxn modelId="{6D8C4657-F712-4672-935E-0C82D54958F6}" type="presOf" srcId="{22FDE49F-EB78-42B3-B7A9-9BB5762F410C}" destId="{36A8DA50-8F1D-486F-9415-E8DB9208D6EA}" srcOrd="0" destOrd="4" presId="urn:microsoft.com/office/officeart/2011/layout/CircleProcess#1"/>
    <dgm:cxn modelId="{E84DEEEF-5FCE-4EB5-8ED6-855BD1CE0705}" type="presOf" srcId="{A55BE01C-6F20-4F1F-9E79-FB3C1C32DD60}" destId="{9F8CBFA7-287B-4120-89FB-8BBB988FE217}" srcOrd="0" destOrd="0" presId="urn:microsoft.com/office/officeart/2011/layout/CircleProcess#1"/>
    <dgm:cxn modelId="{176E99DC-8894-4CFE-B712-5B5E99442FCE}" srcId="{993A8498-DD6C-433D-A199-D6A657548185}" destId="{DF4D6A14-7649-4BCA-865A-B3667E5DB3AB}" srcOrd="1" destOrd="0" parTransId="{F619C720-009E-4AF1-8A1F-0DC770CCB7AC}" sibTransId="{773252F3-3535-42FC-B364-0E8B34DEC605}"/>
    <dgm:cxn modelId="{3AC81B6E-D3B4-404D-968B-4F0104FF245B}" srcId="{A55BE01C-6F20-4F1F-9E79-FB3C1C32DD60}" destId="{B1BA2FEE-44FC-4013-8CAA-6A4502CEE2DC}" srcOrd="7" destOrd="0" parTransId="{265D2B71-C959-475F-AB4B-D92409117F49}" sibTransId="{5FDD3E8F-EB28-4CC4-8A98-71479C062E8F}"/>
    <dgm:cxn modelId="{A190D5EE-A18F-48EF-A3F0-491D36911571}" type="presOf" srcId="{A55BE01C-6F20-4F1F-9E79-FB3C1C32DD60}" destId="{E8C71B50-3635-4B88-A1A8-48FF07BEB3BE}" srcOrd="1" destOrd="0" presId="urn:microsoft.com/office/officeart/2011/layout/CircleProcess#1"/>
    <dgm:cxn modelId="{6CE48C61-000B-423C-B8E1-BEAF873D3C3C}" type="presOf" srcId="{0D1F48C1-73B3-4E68-AA6F-A9F7776FAE31}" destId="{36A8DA50-8F1D-486F-9415-E8DB9208D6EA}" srcOrd="0" destOrd="1" presId="urn:microsoft.com/office/officeart/2011/layout/CircleProcess#1"/>
    <dgm:cxn modelId="{5D486B3C-47E7-43C5-B083-F25C74D699B2}" type="presOf" srcId="{7C2EA22E-FEED-4907-ABA6-22BA74612596}" destId="{96FC8CD0-2396-478B-B723-0CEE7C4E2845}" srcOrd="0" destOrd="6" presId="urn:microsoft.com/office/officeart/2011/layout/CircleProcess#1"/>
    <dgm:cxn modelId="{D99BF5FD-0E36-4859-9DCA-965BF3351758}" type="presOf" srcId="{C015E87A-360C-4A29-9656-184617C55939}" destId="{C5CBD39E-31F6-4A37-8BCB-8596937DF44F}" srcOrd="0" destOrd="2" presId="urn:microsoft.com/office/officeart/2011/layout/CircleProcess#1"/>
    <dgm:cxn modelId="{62F7782C-BB4D-4CD2-92B5-0E2334572019}" srcId="{A55BE01C-6F20-4F1F-9E79-FB3C1C32DD60}" destId="{6D064FAB-AC62-4708-846A-1047E9A6DC7A}" srcOrd="6" destOrd="0" parTransId="{2208ABEF-359E-4CA9-8C9E-8FFC23E9D1CD}" sibTransId="{7716BA6C-BEE6-4C8A-B98E-DAAD9CB19025}"/>
    <dgm:cxn modelId="{A6D51849-EC7A-4930-B5FF-802C1318D25D}" type="presOf" srcId="{993A8498-DD6C-433D-A199-D6A657548185}" destId="{44E676E3-003B-4250-AE5B-32A0D528847E}" srcOrd="1" destOrd="0" presId="urn:microsoft.com/office/officeart/2011/layout/CircleProcess#1"/>
    <dgm:cxn modelId="{C59636D8-3B97-46A5-8E28-FF34A4962012}" srcId="{3EF34CE7-F705-4DF6-ACA0-A031421F740C}" destId="{B4BF74AC-0BFA-4E31-8F65-ABE978D578A3}" srcOrd="0" destOrd="0" parTransId="{2211F080-89EF-4FE4-B8F1-2AD830FCF072}" sibTransId="{CD6C578A-1108-4C66-8695-DAF5859387DD}"/>
    <dgm:cxn modelId="{D181D3EA-8C0D-4A9B-80F7-EC5A41CA6367}" type="presOf" srcId="{58C50A2F-6B8C-49D3-A096-296AE2001522}" destId="{7C82C0E3-465A-4133-A2F3-C8A373F1683B}" srcOrd="0" destOrd="3" presId="urn:microsoft.com/office/officeart/2011/layout/CircleProcess#1"/>
    <dgm:cxn modelId="{76C0B03B-913B-452E-8525-6B7EFA05EA3C}" type="presOf" srcId="{993A8498-DD6C-433D-A199-D6A657548185}" destId="{D5E872DB-9B9A-41B9-B607-07A597B62388}" srcOrd="0" destOrd="0" presId="urn:microsoft.com/office/officeart/2011/layout/CircleProcess#1"/>
    <dgm:cxn modelId="{E8DF2597-78D0-44A1-9E15-D000FD1E83F8}" srcId="{BEC3A275-7AD0-4899-B91F-70D0DCAC9C40}" destId="{AC36248D-4B8F-4079-8ABD-4DF6BE6316CA}" srcOrd="4" destOrd="0" parTransId="{325D15CF-7AD4-49B5-B489-D19A4104DA3B}" sibTransId="{5A6DD512-3330-426A-A980-FC9CE3F12F35}"/>
    <dgm:cxn modelId="{751FFCF1-122F-4F9C-BF4E-18253EBD4253}" srcId="{A1E9D8F2-4432-4852-A0D9-9511E6851162}" destId="{F37C1F5B-6886-4524-A49B-D80B26298706}" srcOrd="2" destOrd="0" parTransId="{655CEC1C-B532-4978-923F-035B8B8FF954}" sibTransId="{E4E0057A-3A48-49AB-AE32-7563DD1F9B94}"/>
    <dgm:cxn modelId="{7C173B26-EB40-4935-956A-1704272D788D}" srcId="{EA1212A9-7E91-45A2-A498-87BD978CBE70}" destId="{ED30E3C3-7D47-499B-B128-AF6572CD3EDB}" srcOrd="3" destOrd="0" parTransId="{3DE138D8-FEDC-48AB-93E9-1CA0D7737519}" sibTransId="{11DFAC50-9172-4170-8F89-97FC5D091E26}"/>
    <dgm:cxn modelId="{D5CE0942-11D5-4E6C-85CA-E5FF281F34C0}" type="presOf" srcId="{AC36248D-4B8F-4079-8ABD-4DF6BE6316CA}" destId="{6D75A2B9-6D9B-4F51-9994-BC5ABB009F98}" srcOrd="0" destOrd="13" presId="urn:microsoft.com/office/officeart/2011/layout/CircleProcess#1"/>
    <dgm:cxn modelId="{C3678FA8-949E-421B-BE78-9131C4BF2B5E}" srcId="{3EF34CE7-F705-4DF6-ACA0-A031421F740C}" destId="{41B9DFDA-388C-4F85-87ED-99FB5C93C079}" srcOrd="2" destOrd="0" parTransId="{B54606A1-FA9D-4D6D-8B78-EEAD4ECC0C6C}" sibTransId="{CE907BA7-EB37-43D1-BEF6-0D2F627295CF}"/>
    <dgm:cxn modelId="{72905CB6-7994-4C2F-8B29-58D4BF119836}" type="presOf" srcId="{A1E9D8F2-4432-4852-A0D9-9511E6851162}" destId="{96FC8CD0-2396-478B-B723-0CEE7C4E2845}" srcOrd="0" destOrd="0" presId="urn:microsoft.com/office/officeart/2011/layout/CircleProcess#1"/>
    <dgm:cxn modelId="{94E70173-4AB7-4BF7-AD64-F94BDF33C9D7}" srcId="{A3172E87-0BF8-4D7A-B4F9-8713B2475275}" destId="{9222FDDE-B77D-4E17-92FB-B25BB7B9BD37}" srcOrd="0" destOrd="0" parTransId="{B718F0D9-54D2-4846-B2A5-4B40EBBB59AB}" sibTransId="{DCFF383D-BC0A-4085-A002-DBD1BB2492B4}"/>
    <dgm:cxn modelId="{60688F73-BB30-4DA5-ADD5-978560293F0F}" type="presOf" srcId="{E5F688EC-931B-44CB-9C0E-7F3B3016F47E}" destId="{96FC8CD0-2396-478B-B723-0CEE7C4E2845}" srcOrd="0" destOrd="1" presId="urn:microsoft.com/office/officeart/2011/layout/CircleProcess#1"/>
    <dgm:cxn modelId="{A107734F-3A52-48F1-AC47-EEC464BE04EF}" srcId="{3A34E540-B4DF-403E-A378-5601B196075D}" destId="{78E7EE9C-3BBC-4954-B564-541A607CA553}" srcOrd="2" destOrd="0" parTransId="{487CA988-8340-4089-8F40-0F196F8B5780}" sibTransId="{66D6DD09-948A-4F28-B9B2-44B51F2692F1}"/>
    <dgm:cxn modelId="{69F63D95-9752-46FE-A230-6FD5FBA676DB}" type="presOf" srcId="{D55A3C0B-8567-4A7A-9E9B-2924C3F47445}" destId="{96FC8CD0-2396-478B-B723-0CEE7C4E2845}" srcOrd="0" destOrd="10" presId="urn:microsoft.com/office/officeart/2011/layout/CircleProcess#1"/>
    <dgm:cxn modelId="{A9F7AE81-F86C-4E0D-9832-CF813127378A}" type="presOf" srcId="{7479ED8C-EF16-4B4C-8F3C-24E713C14D44}" destId="{96FC8CD0-2396-478B-B723-0CEE7C4E2845}" srcOrd="0" destOrd="4" presId="urn:microsoft.com/office/officeart/2011/layout/CircleProcess#1"/>
    <dgm:cxn modelId="{8E880F13-6079-48B1-84EA-28A5D51A7C5A}" srcId="{A55BE01C-6F20-4F1F-9E79-FB3C1C32DD60}" destId="{73E6CEDD-D63D-4E99-909F-391268092375}" srcOrd="0" destOrd="0" parTransId="{15039E20-EB0F-4EE9-97A6-EB1E04E9C43F}" sibTransId="{7899DD35-FC4E-44C3-B72B-4F1011671BB5}"/>
    <dgm:cxn modelId="{E69D0A10-98CB-44B5-8890-F1F442E53F3E}" type="presOf" srcId="{28C6CC6C-C02A-4199-A2C2-FCAFA15B6FF2}" destId="{96FC8CD0-2396-478B-B723-0CEE7C4E2845}" srcOrd="0" destOrd="16" presId="urn:microsoft.com/office/officeart/2011/layout/CircleProcess#1"/>
    <dgm:cxn modelId="{EDE24FA7-775F-448D-9EAD-A0BE4870AEB1}" type="presOf" srcId="{4F139625-5F30-4485-9170-1D8BE9757972}" destId="{7C82C0E3-465A-4133-A2F3-C8A373F1683B}" srcOrd="0" destOrd="8" presId="urn:microsoft.com/office/officeart/2011/layout/CircleProcess#1"/>
    <dgm:cxn modelId="{AD9F19B5-D107-4CCA-A2A6-A2F9D5382917}" srcId="{C9CC1568-521B-4B42-937D-1CF63211EE82}" destId="{28C6CC6C-C02A-4199-A2C2-FCAFA15B6FF2}" srcOrd="9" destOrd="0" parTransId="{DD5CD36E-445F-4113-84E3-C4387BBBA401}" sibTransId="{A626BB34-CFE2-4892-8359-49E63C185E4A}"/>
    <dgm:cxn modelId="{1BDE2897-1C68-46B7-9920-505FE03E765F}" type="presOf" srcId="{B1BA2FEE-44FC-4013-8CAA-6A4502CEE2DC}" destId="{7C82C0E3-465A-4133-A2F3-C8A373F1683B}" srcOrd="0" destOrd="12" presId="urn:microsoft.com/office/officeart/2011/layout/CircleProcess#1"/>
    <dgm:cxn modelId="{D666D0A6-ED9C-420E-9C3D-DF4F72DC6810}" type="presOf" srcId="{DFD6B26A-30B6-4DBF-BA9D-B9B368ED9C52}" destId="{B712F73B-B440-4827-A249-A55D449E2BCD}" srcOrd="0" destOrd="6" presId="urn:microsoft.com/office/officeart/2011/layout/CircleProcess#1"/>
    <dgm:cxn modelId="{0BCA6837-98F4-495A-9119-8921DCA7BFFC}" srcId="{7119A957-59E7-4A5C-96CA-FCBD96B06922}" destId="{7695D710-1605-4342-91AA-68A38ECF870E}" srcOrd="0" destOrd="0" parTransId="{9DEB2D79-4EAF-4C25-A148-50DF8317EFF7}" sibTransId="{470FC0EB-5577-4922-A72A-EB38A2D1CEC5}"/>
    <dgm:cxn modelId="{1F7BCF70-AE67-4C27-83A5-402642A41796}" srcId="{BE1FE62D-265F-4C5E-9F99-C10936041B6C}" destId="{593E8952-76C6-473A-955B-7CF1AE04614F}" srcOrd="6" destOrd="0" parTransId="{A290010F-4569-4698-9B2A-898A5EF5FB72}" sibTransId="{1FED5711-5CC2-495D-9AF8-2080D3F343B2}"/>
    <dgm:cxn modelId="{D6480E99-DC7F-4B5B-8D0B-0799B48EBC17}" srcId="{416ED2E7-89B0-4D92-AA76-D15324039A92}" destId="{BEC3A275-7AD0-4899-B91F-70D0DCAC9C40}" srcOrd="0" destOrd="0" parTransId="{A37F8B9B-A712-438E-B0F3-B5D239AABEAB}" sibTransId="{0967DA65-3295-4366-8FC3-0DD37327A321}"/>
    <dgm:cxn modelId="{0FA7BC0B-5C7B-42CA-AD69-85F423CA0E93}" srcId="{A55BE01C-6F20-4F1F-9E79-FB3C1C32DD60}" destId="{A83BCC5B-AABA-46B7-9B30-DF8E4E667CE7}" srcOrd="1" destOrd="0" parTransId="{542A54B5-559C-47F9-BF8B-2F61DB08A75B}" sibTransId="{397CAA15-F3C0-44FA-AF86-205B7DC90A5E}"/>
    <dgm:cxn modelId="{A78358F5-5843-4D64-BADB-162FFEFF4012}" srcId="{993A8498-DD6C-433D-A199-D6A657548185}" destId="{696283D0-87B7-4009-AE77-A3EACBC08C66}" srcOrd="0" destOrd="0" parTransId="{71898807-13A6-4AE5-8F9B-18356D252A7C}" sibTransId="{51BE7F88-D32C-45DB-8698-E30FD272512C}"/>
    <dgm:cxn modelId="{617A98A1-1EBB-4D5A-BC00-1E8504C036A6}" type="presOf" srcId="{683F547D-A8D4-430E-8748-2E07B535BEC6}" destId="{96FC8CD0-2396-478B-B723-0CEE7C4E2845}" srcOrd="0" destOrd="17" presId="urn:microsoft.com/office/officeart/2011/layout/CircleProcess#1"/>
    <dgm:cxn modelId="{2F52C932-22D7-46D6-89B0-F1DE92B58B36}" srcId="{EA1212A9-7E91-45A2-A498-87BD978CBE70}" destId="{916DD39B-8B1E-446E-8A31-6A6F80E737FC}" srcOrd="4" destOrd="0" parTransId="{CA21D33E-CE58-489A-A69F-CEEF98E39B6A}" sibTransId="{33310FAA-E429-4F91-8D48-44EA45ABE776}"/>
    <dgm:cxn modelId="{81518478-B068-40BC-8D27-2337E27B4213}" srcId="{F0EC7C93-E57A-4C0D-B411-CA92B4B59DE6}" destId="{C015E87A-360C-4A29-9656-184617C55939}" srcOrd="2" destOrd="0" parTransId="{3FCFE511-7B97-42A4-8689-5B0BEE3368EE}" sibTransId="{554F857F-DF18-4B78-A1D3-D4CC8D77C09C}"/>
    <dgm:cxn modelId="{6EE2A4A9-60FE-4C94-BC3F-7E4305E36B11}" srcId="{EA1212A9-7E91-45A2-A498-87BD978CBE70}" destId="{4B0ED57A-0992-4386-8DAE-9613A2439FDD}" srcOrd="1" destOrd="0" parTransId="{7C89B002-BE85-4DF3-94D7-EEFC23F34817}" sibTransId="{294F7774-C198-4716-874E-842054B6520A}"/>
    <dgm:cxn modelId="{7A9941C6-D0A1-4650-B0E8-85853A627A84}" type="presOf" srcId="{0A233ECB-C335-4FD6-871A-EC82895B8496}" destId="{6D75A2B9-6D9B-4F51-9994-BC5ABB009F98}" srcOrd="0" destOrd="14" presId="urn:microsoft.com/office/officeart/2011/layout/CircleProcess#1"/>
    <dgm:cxn modelId="{0408E500-9CDC-40B2-9EBD-981A145EA4BC}" srcId="{416ED2E7-89B0-4D92-AA76-D15324039A92}" destId="{A3172E87-0BF8-4D7A-B4F9-8713B2475275}" srcOrd="6" destOrd="0" parTransId="{EF1126A0-D949-4A89-A1CB-4BA82B66CB8E}" sibTransId="{404683FD-4F92-42E1-8303-76D1A71CDE3D}"/>
    <dgm:cxn modelId="{87C1DA65-7AEC-4FF0-95B3-A823D760CB92}" type="presOf" srcId="{BEC3A275-7AD0-4899-B91F-70D0DCAC9C40}" destId="{D61E8AE6-56BC-4BA3-8058-2FF4FCEC94F8}" srcOrd="1" destOrd="0" presId="urn:microsoft.com/office/officeart/2011/layout/CircleProcess#1"/>
    <dgm:cxn modelId="{94647957-D0F8-4257-9A6E-CA9D5D446265}" srcId="{3EF34CE7-F705-4DF6-ACA0-A031421F740C}" destId="{AE7B7438-0192-47D0-B87E-7D951E77EB61}" srcOrd="1" destOrd="0" parTransId="{AADF5A4B-D274-4EC1-9919-D9FD4F93C963}" sibTransId="{93B14F83-1F59-4137-AD95-AA1319B15C8C}"/>
    <dgm:cxn modelId="{0FC5871F-236A-4E3E-89C8-7994511CE119}" srcId="{EA1212A9-7E91-45A2-A498-87BD978CBE70}" destId="{65F44732-4101-49DE-8D91-5C94867127A8}" srcOrd="2" destOrd="0" parTransId="{2117275F-9CD3-4566-A07F-60C7AC45EFA6}" sibTransId="{27728E66-E501-4888-A423-0F713CE8EF53}"/>
    <dgm:cxn modelId="{E4763F3C-D627-4567-A576-276E2ABCA0C5}" srcId="{C9CC1568-521B-4B42-937D-1CF63211EE82}" destId="{ADF4A89F-4955-4652-A724-F3D1E1F1777E}" srcOrd="4" destOrd="0" parTransId="{4DF93814-2619-447B-B81E-DFF8C0CCFA6E}" sibTransId="{9CB63159-0EAB-47E6-A230-82902DD176C9}"/>
    <dgm:cxn modelId="{3CF6DFAA-35BD-45B1-97D7-44D7940C66FC}" type="presOf" srcId="{6BF99482-2A11-4B9F-ADDF-82170CCE0C91}" destId="{96FC8CD0-2396-478B-B723-0CEE7C4E2845}" srcOrd="0" destOrd="8" presId="urn:microsoft.com/office/officeart/2011/layout/CircleProcess#1"/>
    <dgm:cxn modelId="{20255ADB-1842-4045-BC7D-87D19B515938}" type="presOf" srcId="{3A34E540-B4DF-403E-A378-5601B196075D}" destId="{36A8DA50-8F1D-486F-9415-E8DB9208D6EA}" srcOrd="0" destOrd="0" presId="urn:microsoft.com/office/officeart/2011/layout/CircleProcess#1"/>
    <dgm:cxn modelId="{D57ABF51-C9CB-4DCD-A019-39CCBEE08259}" srcId="{BE1FE62D-265F-4C5E-9F99-C10936041B6C}" destId="{4FB56FFD-8FBA-4EBE-B471-AD903A9B1758}" srcOrd="7" destOrd="0" parTransId="{836133C3-C08F-48B3-84CE-4BEEA0665585}" sibTransId="{D40752A3-EAD2-4043-B3CD-9DBF6C394A33}"/>
    <dgm:cxn modelId="{842FDDB1-586B-4407-B572-75832FAC67D9}" srcId="{BE1FE62D-265F-4C5E-9F99-C10936041B6C}" destId="{941DCC1A-6872-4CF9-9958-6700D5D3EBE9}" srcOrd="2" destOrd="0" parTransId="{4128446F-D3CE-4D67-9235-E59B481CD37B}" sibTransId="{84A64090-93B5-4456-B034-C5686EA27174}"/>
    <dgm:cxn modelId="{25E5DE83-6BA0-42F6-9E3D-646C630EB035}" type="presOf" srcId="{4B0ED57A-0992-4386-8DAE-9613A2439FDD}" destId="{6D75A2B9-6D9B-4F51-9994-BC5ABB009F98}" srcOrd="0" destOrd="2" presId="urn:microsoft.com/office/officeart/2011/layout/CircleProcess#1"/>
    <dgm:cxn modelId="{91B3871B-3E6E-4BBE-BE0D-0F3A47227850}" srcId="{BB29BDC2-F737-4797-B981-59D02D857F1A}" destId="{55A25FCA-B69D-4510-9509-17EC36CD25CB}" srcOrd="4" destOrd="0" parTransId="{7F2A604F-6D45-405C-8BCD-2937938E1099}" sibTransId="{F6C5FB38-6018-48F8-8310-91CD276AEC99}"/>
    <dgm:cxn modelId="{CD65394D-CA82-441C-A710-4154FAA57123}" type="presOf" srcId="{0C772988-0ADE-42BE-95DE-A5978A4C05BA}" destId="{7C82C0E3-465A-4133-A2F3-C8A373F1683B}" srcOrd="0" destOrd="4" presId="urn:microsoft.com/office/officeart/2011/layout/CircleProcess#1"/>
    <dgm:cxn modelId="{6827F144-DA42-43A4-85CB-D9337FD36AF9}" srcId="{BEC3A275-7AD0-4899-B91F-70D0DCAC9C40}" destId="{147B809B-BD12-480F-8E7C-BD8274112DFF}" srcOrd="1" destOrd="0" parTransId="{958AD726-C32B-4944-8CA9-DCD39739CEB1}" sibTransId="{B19F5ECD-857A-403E-8241-EF0A96B7F8A1}"/>
    <dgm:cxn modelId="{EE7C6488-3823-4AC5-8C4D-AEBCA05DF729}" srcId="{7119A957-59E7-4A5C-96CA-FCBD96B06922}" destId="{DFD6B26A-30B6-4DBF-BA9D-B9B368ED9C52}" srcOrd="1" destOrd="0" parTransId="{97773173-2CD6-41B6-ADD1-C40BE186B1BB}" sibTransId="{CCDB38EA-FF37-4BDF-8D05-4713D42D209F}"/>
    <dgm:cxn modelId="{89869AF8-947E-4AB3-8921-EBF947B28B52}" type="presOf" srcId="{34E27280-F2DB-4012-AD0F-5B6FD182C5D4}" destId="{7C82C0E3-465A-4133-A2F3-C8A373F1683B}" srcOrd="0" destOrd="13" presId="urn:microsoft.com/office/officeart/2011/layout/CircleProcess#1"/>
    <dgm:cxn modelId="{E5A40031-D810-481A-A9F6-3902090BB902}" srcId="{C9CC1568-521B-4B42-937D-1CF63211EE82}" destId="{3EF34CE7-F705-4DF6-ACA0-A031421F740C}" srcOrd="8" destOrd="0" parTransId="{744FA706-5CD4-49A9-A910-AAC369CB02CE}" sibTransId="{9AC3E7E5-F2AF-489A-ABEF-CA756992E36C}"/>
    <dgm:cxn modelId="{6022D8E5-909F-43AA-B228-D35BD97FBEB9}" type="presOf" srcId="{A21D1772-E787-44E4-9813-BCEAE4BE1A74}" destId="{96FC8CD0-2396-478B-B723-0CEE7C4E2845}" srcOrd="0" destOrd="9" presId="urn:microsoft.com/office/officeart/2011/layout/CircleProcess#1"/>
    <dgm:cxn modelId="{8BCF1451-C439-4280-B9B3-E382A2BFBFE6}" srcId="{A55BE01C-6F20-4F1F-9E79-FB3C1C32DD60}" destId="{58C50A2F-6B8C-49D3-A096-296AE2001522}" srcOrd="3" destOrd="0" parTransId="{A766D5F1-8580-46BB-A35F-A777D1EB2AE0}" sibTransId="{7B425EE6-6FE3-47CF-90E2-09A1F013889D}"/>
    <dgm:cxn modelId="{CA42C4C4-F04D-4C75-A427-3D8DF4DAC40A}" srcId="{BE1FE62D-265F-4C5E-9F99-C10936041B6C}" destId="{F405B9D9-072E-4060-A1A9-EB18A18287EF}" srcOrd="3" destOrd="0" parTransId="{C01F2AFC-405B-471E-AC0B-AD6E8632AF13}" sibTransId="{BEE69FD2-9FCC-46CB-BE86-EDEA57CDA2D1}"/>
    <dgm:cxn modelId="{F0FCA3C8-559A-454F-88BD-114681538D27}" type="presOf" srcId="{9222FDDE-B77D-4E17-92FB-B25BB7B9BD37}" destId="{1D849C9E-A1A5-4E27-8851-86924559C1D0}" srcOrd="0" destOrd="0" presId="urn:microsoft.com/office/officeart/2011/layout/CircleProcess#1"/>
    <dgm:cxn modelId="{DB6AD515-72A4-4019-9924-5607B3FAF2D4}" type="presOf" srcId="{B4BF74AC-0BFA-4E31-8F65-ABE978D578A3}" destId="{96FC8CD0-2396-478B-B723-0CEE7C4E2845}" srcOrd="0" destOrd="12" presId="urn:microsoft.com/office/officeart/2011/layout/CircleProcess#1"/>
    <dgm:cxn modelId="{991B4964-20B4-4860-8D88-DC9D1FE3FCD1}" type="presOf" srcId="{7695D710-1605-4342-91AA-68A38ECF870E}" destId="{B712F73B-B440-4827-A249-A55D449E2BCD}" srcOrd="0" destOrd="5" presId="urn:microsoft.com/office/officeart/2011/layout/CircleProcess#1"/>
    <dgm:cxn modelId="{F054CD00-217A-4E30-9149-D415D451978F}" srcId="{416ED2E7-89B0-4D92-AA76-D15324039A92}" destId="{930326FC-D6E7-4ADD-9977-6A7BE11137B5}" srcOrd="7" destOrd="0" parTransId="{434075EE-659F-4BD0-9828-E5789A136F98}" sibTransId="{ACFA4E98-C820-420E-82DF-285404A4575B}"/>
    <dgm:cxn modelId="{0BC144BF-1BA6-4B73-B694-D3C0CAE19DB5}" type="presOf" srcId="{FBAAFD64-9DA1-47EE-B491-A75BA4E98260}" destId="{96FC8CD0-2396-478B-B723-0CEE7C4E2845}" srcOrd="0" destOrd="15" presId="urn:microsoft.com/office/officeart/2011/layout/CircleProcess#1"/>
    <dgm:cxn modelId="{D58CA474-1F14-403F-91E6-545D276E117C}" type="presOf" srcId="{73E6CEDD-D63D-4E99-909F-391268092375}" destId="{7C82C0E3-465A-4133-A2F3-C8A373F1683B}" srcOrd="0" destOrd="0" presId="urn:microsoft.com/office/officeart/2011/layout/CircleProcess#1"/>
    <dgm:cxn modelId="{608164C9-309D-4071-B44F-699D10629533}" type="presOf" srcId="{930326FC-D6E7-4ADD-9977-6A7BE11137B5}" destId="{47F2D4AB-9AF8-49BA-84C2-9B6974F57C71}" srcOrd="0" destOrd="0" presId="urn:microsoft.com/office/officeart/2011/layout/CircleProcess#1"/>
    <dgm:cxn modelId="{258F8302-AE53-4CCA-ABAB-6D30DA6F3893}" type="presOf" srcId="{F37C1F5B-6886-4524-A49B-D80B26298706}" destId="{96FC8CD0-2396-478B-B723-0CEE7C4E2845}" srcOrd="0" destOrd="3" presId="urn:microsoft.com/office/officeart/2011/layout/CircleProcess#1"/>
    <dgm:cxn modelId="{B777DF93-B881-413A-A2F7-C2085E52EB71}" type="presOf" srcId="{713221E3-F2F6-4E8B-B3B8-4FFC2012275C}" destId="{36A8DA50-8F1D-486F-9415-E8DB9208D6EA}" srcOrd="0" destOrd="2" presId="urn:microsoft.com/office/officeart/2011/layout/CircleProcess#1"/>
    <dgm:cxn modelId="{2BC43F45-1BA6-4731-B984-2FB47FE98C24}" type="presOf" srcId="{B45A8A7A-50F4-4DDC-B44F-3039FB554FAE}" destId="{36A8DA50-8F1D-486F-9415-E8DB9208D6EA}" srcOrd="0" destOrd="7" presId="urn:microsoft.com/office/officeart/2011/layout/CircleProcess#1"/>
    <dgm:cxn modelId="{C4A8C535-D44C-40A8-A6F9-7C77D8A12355}" srcId="{BE1FE62D-265F-4C5E-9F99-C10936041B6C}" destId="{22FDE49F-EB78-42B3-B7A9-9BB5762F410C}" srcOrd="1" destOrd="0" parTransId="{11AB5495-1D2A-4D8E-9DF3-C4C0D93822FC}" sibTransId="{5977B678-0342-41B3-8B74-6008853FFBF1}"/>
    <dgm:cxn modelId="{3E33144C-CB13-472A-B7B7-EA4FFCD546E0}" type="presOf" srcId="{288C608D-6DCF-4814-BEF5-611B2111DF38}" destId="{B712F73B-B440-4827-A249-A55D449E2BCD}" srcOrd="0" destOrd="7" presId="urn:microsoft.com/office/officeart/2011/layout/CircleProcess#1"/>
    <dgm:cxn modelId="{31824D58-A709-4970-8BD9-5D6864E39AA3}" srcId="{BB29BDC2-F737-4797-B981-59D02D857F1A}" destId="{89837AA7-F9C2-426C-AD9F-78380CD89214}" srcOrd="1" destOrd="0" parTransId="{79AA92E3-0D22-4E31-8C70-56DE971F93DF}" sibTransId="{338C546F-D4AA-49B6-8B0F-49DAD8AC9035}"/>
    <dgm:cxn modelId="{18E79B6B-7512-433D-B29C-249E26208E25}" type="presOf" srcId="{BE1FE62D-265F-4C5E-9F99-C10936041B6C}" destId="{5C99106D-61C9-48D6-B26A-C13088EB46FA}" srcOrd="0" destOrd="0" presId="urn:microsoft.com/office/officeart/2011/layout/CircleProcess#1"/>
    <dgm:cxn modelId="{052D77A8-80D6-4F3A-83C0-D7EEAB00E980}" srcId="{C9CC1568-521B-4B42-937D-1CF63211EE82}" destId="{0886B361-CEF9-4F22-8541-B475A2D6D708}" srcOrd="2" destOrd="0" parTransId="{D4ADCBC1-B7B0-46BF-8089-21A6BD87C93F}" sibTransId="{AD1DE54D-6379-47DC-9013-9CF0E790BB5F}"/>
    <dgm:cxn modelId="{B7A2C881-B7C7-4431-A462-50D4ADA54B74}" type="presOf" srcId="{70CC66A8-9A83-4023-8886-FB1276299B0C}" destId="{6D75A2B9-6D9B-4F51-9994-BC5ABB009F98}" srcOrd="0" destOrd="7" presId="urn:microsoft.com/office/officeart/2011/layout/CircleProcess#1"/>
    <dgm:cxn modelId="{327A9194-4735-46A1-AC5A-5B77753E041A}" type="presOf" srcId="{BB29BDC2-F737-4797-B981-59D02D857F1A}" destId="{7C82C0E3-465A-4133-A2F3-C8A373F1683B}" srcOrd="0" destOrd="5" presId="urn:microsoft.com/office/officeart/2011/layout/CircleProcess#1"/>
    <dgm:cxn modelId="{E4D0F3F9-0A27-446B-B157-6499B3BB5FC2}" srcId="{993A8498-DD6C-433D-A199-D6A657548185}" destId="{7119A957-59E7-4A5C-96CA-FCBD96B06922}" srcOrd="4" destOrd="0" parTransId="{BAD3F8F2-8852-4E8E-9B50-F369B5A8E463}" sibTransId="{53474F50-C344-49C6-B48D-3E49FC5C35D3}"/>
    <dgm:cxn modelId="{C6A7CD46-B26C-453F-AC65-2946AA54910B}" type="presOf" srcId="{930326FC-D6E7-4ADD-9977-6A7BE11137B5}" destId="{F346E520-A496-4245-A74B-1371892487D4}" srcOrd="1" destOrd="0" presId="urn:microsoft.com/office/officeart/2011/layout/CircleProcess#1"/>
    <dgm:cxn modelId="{864E3A44-7932-4FD5-8421-E10BE5712EE3}" type="presOf" srcId="{C9CC1568-521B-4B42-937D-1CF63211EE82}" destId="{F9361C0B-577C-408E-9EE2-E3E3336BD881}" srcOrd="1" destOrd="0" presId="urn:microsoft.com/office/officeart/2011/layout/CircleProcess#1"/>
    <dgm:cxn modelId="{DA2A5520-6899-4BB7-BC1F-DFDEA64D288D}" srcId="{BE1FE62D-265F-4C5E-9F99-C10936041B6C}" destId="{FB775AFF-1012-48E8-92EE-7B01E23922E2}" srcOrd="5" destOrd="0" parTransId="{0C78A2A2-AC38-409D-A5E6-DD78FAD216C5}" sibTransId="{57FF149F-00D8-49A9-801F-939751CFD54B}"/>
    <dgm:cxn modelId="{72F05A54-9812-48F9-BB94-68819B0490F1}" srcId="{BE1FE62D-265F-4C5E-9F99-C10936041B6C}" destId="{B45A8A7A-50F4-4DDC-B44F-3039FB554FAE}" srcOrd="4" destOrd="0" parTransId="{EFE8FCDB-908C-47D2-B606-EFA33C2619B5}" sibTransId="{931E03B4-FB2B-41D5-8DF6-77168E479F71}"/>
    <dgm:cxn modelId="{77B742C7-2DDD-41AA-B557-DF411FBCACDA}" type="presOf" srcId="{593E8952-76C6-473A-955B-7CF1AE04614F}" destId="{36A8DA50-8F1D-486F-9415-E8DB9208D6EA}" srcOrd="0" destOrd="9" presId="urn:microsoft.com/office/officeart/2011/layout/CircleProcess#1"/>
    <dgm:cxn modelId="{64FB5E9F-F55D-43C7-97D3-18A596DA7BA6}" srcId="{F0EC7C93-E57A-4C0D-B411-CA92B4B59DE6}" destId="{20E2CCF3-083E-412D-AE68-42FC28284EA6}" srcOrd="1" destOrd="0" parTransId="{2EEAFAC4-9DBC-4154-A4F4-E4F7EA258EB6}" sibTransId="{43F2A641-8DDB-4BBB-80C7-1AF686C2E7EA}"/>
    <dgm:cxn modelId="{17BFDF9E-2B9A-404B-AF2D-47B7706EA7F0}" type="presOf" srcId="{941DCC1A-6872-4CF9-9958-6700D5D3EBE9}" destId="{36A8DA50-8F1D-486F-9415-E8DB9208D6EA}" srcOrd="0" destOrd="5" presId="urn:microsoft.com/office/officeart/2011/layout/CircleProcess#1"/>
    <dgm:cxn modelId="{B929B5C5-9A08-4977-988B-3A4613387C13}" srcId="{C9CC1568-521B-4B42-937D-1CF63211EE82}" destId="{D55A3C0B-8567-4A7A-9E9B-2924C3F47445}" srcOrd="7" destOrd="0" parTransId="{0FE8798E-CA26-44D0-B5E0-43AE3F8443A4}" sibTransId="{FAE603C2-59D9-4E7D-8D50-B6130A652C66}"/>
    <dgm:cxn modelId="{31CDCADC-4828-48CE-9BE7-1554D67B740A}" srcId="{A55BE01C-6F20-4F1F-9E79-FB3C1C32DD60}" destId="{BB29BDC2-F737-4797-B981-59D02D857F1A}" srcOrd="5" destOrd="0" parTransId="{FFB9B347-25D5-44AD-A855-0463FE699888}" sibTransId="{FE046AA4-8E53-4463-A610-2587B93339B8}"/>
    <dgm:cxn modelId="{3C4EAA6C-03E2-4852-89BA-7EFF69E25639}" type="presOf" srcId="{F6A51D3D-99CE-4916-8490-91304A9F8F08}" destId="{96FC8CD0-2396-478B-B723-0CEE7C4E2845}" srcOrd="0" destOrd="2" presId="urn:microsoft.com/office/officeart/2011/layout/CircleProcess#1"/>
    <dgm:cxn modelId="{50F7180F-DCDB-4016-B7B6-631632153E26}" type="presOf" srcId="{BEC3A275-7AD0-4899-B91F-70D0DCAC9C40}" destId="{E45316DD-F0CC-488D-B472-F515A5B593DB}" srcOrd="0" destOrd="0" presId="urn:microsoft.com/office/officeart/2011/layout/CircleProcess#1"/>
    <dgm:cxn modelId="{E0B7431A-CF7D-4AA5-93CE-42AD51C7AE03}" srcId="{C9CC1568-521B-4B42-937D-1CF63211EE82}" destId="{A1E9D8F2-4432-4852-A0D9-9511E6851162}" srcOrd="0" destOrd="0" parTransId="{9DC92BB7-122F-404F-ADB5-D8788547084F}" sibTransId="{E11AEE7C-4987-4A33-8039-1341D091EA6D}"/>
    <dgm:cxn modelId="{26B604E2-BA99-42E6-9E8D-BA688271FC02}" type="presOf" srcId="{416ED2E7-89B0-4D92-AA76-D15324039A92}" destId="{BA7C6A7E-FDF0-4688-A4AF-6A062B38B861}" srcOrd="0" destOrd="0" presId="urn:microsoft.com/office/officeart/2011/layout/CircleProcess#1"/>
    <dgm:cxn modelId="{87A20FA9-0901-4186-8265-2884208504A9}" type="presOf" srcId="{41B9DFDA-388C-4F85-87ED-99FB5C93C079}" destId="{96FC8CD0-2396-478B-B723-0CEE7C4E2845}" srcOrd="0" destOrd="14" presId="urn:microsoft.com/office/officeart/2011/layout/CircleProcess#1"/>
    <dgm:cxn modelId="{E3BCF34B-F77A-424A-9B49-66D1700CCCD7}" type="presOf" srcId="{ED30E3C3-7D47-499B-B128-AF6572CD3EDB}" destId="{6D75A2B9-6D9B-4F51-9994-BC5ABB009F98}" srcOrd="0" destOrd="4" presId="urn:microsoft.com/office/officeart/2011/layout/CircleProcess#1"/>
    <dgm:cxn modelId="{28EA812D-3414-4347-97D8-5CAACC68E157}" srcId="{A55BE01C-6F20-4F1F-9E79-FB3C1C32DD60}" destId="{0C772988-0ADE-42BE-95DE-A5978A4C05BA}" srcOrd="4" destOrd="0" parTransId="{32FC9692-D12B-47E8-A770-6D27AF8BDE9E}" sibTransId="{5C4ECCF6-9674-4AD6-8136-A0021AA90932}"/>
    <dgm:cxn modelId="{11A3869D-2AC4-485A-90C5-5220108E17AC}" type="presOf" srcId="{DF4D6A14-7649-4BCA-865A-B3667E5DB3AB}" destId="{B712F73B-B440-4827-A249-A55D449E2BCD}" srcOrd="0" destOrd="1" presId="urn:microsoft.com/office/officeart/2011/layout/CircleProcess#1"/>
    <dgm:cxn modelId="{671CBCF8-4165-425E-8115-8A88786DE8D9}" srcId="{C9CC1568-521B-4B42-937D-1CF63211EE82}" destId="{7479ED8C-EF16-4B4C-8F3C-24E713C14D44}" srcOrd="1" destOrd="0" parTransId="{2C9047BB-00DC-4419-8769-C502FBB2B4BC}" sibTransId="{3AC6F7DB-69F4-4A8E-924E-A3D896273401}"/>
    <dgm:cxn modelId="{FC688FA8-7138-4755-9EAE-26889098BAA7}" type="presOf" srcId="{A83BCC5B-AABA-46B7-9B30-DF8E4E667CE7}" destId="{7C82C0E3-465A-4133-A2F3-C8A373F1683B}" srcOrd="0" destOrd="1" presId="urn:microsoft.com/office/officeart/2011/layout/CircleProcess#1"/>
    <dgm:cxn modelId="{2FE85454-FAB8-4672-AD6E-8179CDD1FF7A}" type="presOf" srcId="{EA1212A9-7E91-45A2-A498-87BD978CBE70}" destId="{6D75A2B9-6D9B-4F51-9994-BC5ABB009F98}" srcOrd="0" destOrd="0" presId="urn:microsoft.com/office/officeart/2011/layout/CircleProcess#1"/>
    <dgm:cxn modelId="{0A2F7746-919B-43A4-98B8-0970297789B1}" srcId="{147B809B-BD12-480F-8E7C-BD8274112DFF}" destId="{3B8D11E8-E9B3-4DA4-B879-0551EFB61275}" srcOrd="2" destOrd="0" parTransId="{E646FF41-E479-4941-AC2D-42FB7892FC55}" sibTransId="{1375454D-6CDC-41BC-83BA-47E40DCBC328}"/>
    <dgm:cxn modelId="{4BB8BA72-6F8D-45F6-BB3A-54E324B263FE}" srcId="{3EF34CE7-F705-4DF6-ACA0-A031421F740C}" destId="{FBAAFD64-9DA1-47EE-B491-A75BA4E98260}" srcOrd="3" destOrd="0" parTransId="{00BCC68D-1858-485D-8F1E-28C3D3EBFD0E}" sibTransId="{03A07770-E506-4BBF-9E58-B6F42FC84862}"/>
    <dgm:cxn modelId="{F9C0F242-5F50-42AC-8547-EAFD637CBCBA}" srcId="{416ED2E7-89B0-4D92-AA76-D15324039A92}" destId="{C9CC1568-521B-4B42-937D-1CF63211EE82}" srcOrd="4" destOrd="0" parTransId="{CE6BC26D-FACC-406B-B11E-CE5237EB0D08}" sibTransId="{965D7653-E295-4606-9DDB-C97738B931E0}"/>
    <dgm:cxn modelId="{D3C7F17C-8E83-45BF-9D6F-363A5072DBFF}" srcId="{BB29BDC2-F737-4797-B981-59D02D857F1A}" destId="{F35821F6-7730-4ABC-B598-879C1F106D68}" srcOrd="0" destOrd="0" parTransId="{EC018525-5FD6-4D94-82C6-FBC9A235F5A3}" sibTransId="{E3039A03-C384-4ED9-8F78-5DB86F6C4F19}"/>
    <dgm:cxn modelId="{524912A1-A329-4D99-9CF6-985213507251}" type="presOf" srcId="{D44F2476-4C20-47CF-BE55-09C891D59875}" destId="{7C82C0E3-465A-4133-A2F3-C8A373F1683B}" srcOrd="0" destOrd="9" presId="urn:microsoft.com/office/officeart/2011/layout/CircleProcess#1"/>
    <dgm:cxn modelId="{5A0EF4C8-A048-4A0A-9084-4D9DA09446EE}" type="presOf" srcId="{B737A47F-8335-41BC-A77F-17C6C0DE036A}" destId="{36A8DA50-8F1D-486F-9415-E8DB9208D6EA}" srcOrd="0" destOrd="11" presId="urn:microsoft.com/office/officeart/2011/layout/CircleProcess#1"/>
    <dgm:cxn modelId="{1227C70D-F319-4CDA-ABC4-F2E7332B5F3C}" type="presOf" srcId="{55A25FCA-B69D-4510-9509-17EC36CD25CB}" destId="{7C82C0E3-465A-4133-A2F3-C8A373F1683B}" srcOrd="0" destOrd="10" presId="urn:microsoft.com/office/officeart/2011/layout/CircleProcess#1"/>
    <dgm:cxn modelId="{E584F1CB-5E80-49AC-9FE9-0DB003CF8396}" srcId="{C9CC1568-521B-4B42-937D-1CF63211EE82}" destId="{683F547D-A8D4-430E-8748-2E07B535BEC6}" srcOrd="10" destOrd="0" parTransId="{9B63FC84-A919-4608-B641-CD600B028122}" sibTransId="{FAC57666-EE36-47B5-9CC5-0ED5F17DBE85}"/>
    <dgm:cxn modelId="{E816C815-D599-490A-B053-5E80E8A77AE9}" srcId="{BB29BDC2-F737-4797-B981-59D02D857F1A}" destId="{4F139625-5F30-4485-9170-1D8BE9757972}" srcOrd="2" destOrd="0" parTransId="{BCF39AB7-1B5A-4523-8C56-0E92A3A3AEE5}" sibTransId="{D5FB3CFB-F050-407C-A54B-6F6A7314A8A4}"/>
    <dgm:cxn modelId="{923C558D-1F37-41CF-84E1-D0B9BC42551C}" srcId="{BEC3A275-7AD0-4899-B91F-70D0DCAC9C40}" destId="{EA1212A9-7E91-45A2-A498-87BD978CBE70}" srcOrd="0" destOrd="0" parTransId="{9A716284-5948-4E1D-8D3A-438782E6F653}" sibTransId="{473C1AC5-BAA6-4B2B-B1EE-97D25FDAAC89}"/>
    <dgm:cxn modelId="{528FF40F-3230-473E-9A4B-16EFE0EC31FE}" type="presOf" srcId="{BE1FE62D-265F-4C5E-9F99-C10936041B6C}" destId="{CB1DC252-F628-44AA-961A-69CEDDAEBD7F}" srcOrd="1" destOrd="0" presId="urn:microsoft.com/office/officeart/2011/layout/CircleProcess#1"/>
    <dgm:cxn modelId="{538520C6-F2C9-41BF-BF37-1FEEAB335277}" srcId="{A55BE01C-6F20-4F1F-9E79-FB3C1C32DD60}" destId="{34E27280-F2DB-4012-AD0F-5B6FD182C5D4}" srcOrd="8" destOrd="0" parTransId="{5DB11879-B0F0-4463-92D9-D95ABAEC0342}" sibTransId="{478703B8-B233-4A72-8D36-3911764523D5}"/>
    <dgm:cxn modelId="{50BCACCD-C699-4365-B883-D1383A42B1A1}" srcId="{416ED2E7-89B0-4D92-AA76-D15324039A92}" destId="{F0EC7C93-E57A-4C0D-B411-CA92B4B59DE6}" srcOrd="3" destOrd="0" parTransId="{19638231-E109-4365-A3D1-29E921952223}" sibTransId="{D9EB4D03-60E0-4DE6-9DD8-B1F6652E2B23}"/>
    <dgm:cxn modelId="{956DAD42-C604-417B-B439-970819F27E3C}" type="presOf" srcId="{A3172E87-0BF8-4D7A-B4F9-8713B2475275}" destId="{3CFFBB1E-CE16-45F6-8AEA-58C778BCD935}" srcOrd="1" destOrd="0" presId="urn:microsoft.com/office/officeart/2011/layout/CircleProcess#1"/>
    <dgm:cxn modelId="{FAFFCC5B-B1F2-475E-AFE6-A4EDD140124B}" srcId="{BE1FE62D-265F-4C5E-9F99-C10936041B6C}" destId="{B737A47F-8335-41BC-A77F-17C6C0DE036A}" srcOrd="8" destOrd="0" parTransId="{E66DD986-63E4-45C8-9DF6-0F985D65C12F}" sibTransId="{60D94269-AED5-4DF5-88BF-FB1484DA119D}"/>
    <dgm:cxn modelId="{FEF41B89-EFE4-40BB-B0DC-93229DDA598C}" srcId="{416ED2E7-89B0-4D92-AA76-D15324039A92}" destId="{BE1FE62D-265F-4C5E-9F99-C10936041B6C}" srcOrd="1" destOrd="0" parTransId="{245EF6C5-4322-4BE7-B96F-9F11FB884CE5}" sibTransId="{C8E87720-6D01-497A-BCF0-16DCC9F2D62B}"/>
    <dgm:cxn modelId="{9298E4F4-E97E-4D7D-BC9C-7B0034CF7B1D}" type="presOf" srcId="{1085B1A5-D131-4A7E-90DC-725F8E2E8E2B}" destId="{6D75A2B9-6D9B-4F51-9994-BC5ABB009F98}" srcOrd="0" destOrd="11" presId="urn:microsoft.com/office/officeart/2011/layout/CircleProcess#1"/>
    <dgm:cxn modelId="{5CC838F7-F612-4A98-9F10-A206D3F3D0C8}" type="presOf" srcId="{916DD39B-8B1E-446E-8A31-6A6F80E737FC}" destId="{6D75A2B9-6D9B-4F51-9994-BC5ABB009F98}" srcOrd="0" destOrd="5" presId="urn:microsoft.com/office/officeart/2011/layout/CircleProcess#1"/>
    <dgm:cxn modelId="{BE7102A7-257C-41A6-95F2-8C41E2A626E7}" type="presOf" srcId="{3EF34CE7-F705-4DF6-ACA0-A031421F740C}" destId="{96FC8CD0-2396-478B-B723-0CEE7C4E2845}" srcOrd="0" destOrd="11" presId="urn:microsoft.com/office/officeart/2011/layout/CircleProcess#1"/>
    <dgm:cxn modelId="{713FAF2B-BA58-47EF-A170-2A4F86C9F1F0}" srcId="{C9CC1568-521B-4B42-937D-1CF63211EE82}" destId="{7C2EA22E-FEED-4907-ABA6-22BA74612596}" srcOrd="3" destOrd="0" parTransId="{E6ED1105-551C-461B-9F9B-A2D5A6493B1D}" sibTransId="{B425771A-4467-43A7-B0CC-B5AA006D77AB}"/>
    <dgm:cxn modelId="{4A08A172-6638-4BB0-A557-6A4009E09DB7}" type="presOf" srcId="{3E8FDBD8-2E6E-428E-AE51-8EE8C7385086}" destId="{6D75A2B9-6D9B-4F51-9994-BC5ABB009F98}" srcOrd="0" destOrd="12" presId="urn:microsoft.com/office/officeart/2011/layout/CircleProcess#1"/>
    <dgm:cxn modelId="{AACCAD49-A1F0-472C-85B4-362BF9AC4E1F}" type="presOf" srcId="{ADF4A89F-4955-4652-A724-F3D1E1F1777E}" destId="{96FC8CD0-2396-478B-B723-0CEE7C4E2845}" srcOrd="0" destOrd="7" presId="urn:microsoft.com/office/officeart/2011/layout/CircleProcess#1"/>
    <dgm:cxn modelId="{CC7D022B-9FDB-4FFC-AD2A-825386998216}" srcId="{C9CC1568-521B-4B42-937D-1CF63211EE82}" destId="{A21D1772-E787-44E4-9813-BCEAE4BE1A74}" srcOrd="6" destOrd="0" parTransId="{51C128AC-652A-4693-B7DB-7811EDE606D9}" sibTransId="{52C4802D-CCE8-4BA6-8DC5-20E76F68EE91}"/>
    <dgm:cxn modelId="{03BF3384-F9D5-4C35-A8CA-443CA14870A0}" type="presOf" srcId="{65F44732-4101-49DE-8D91-5C94867127A8}" destId="{6D75A2B9-6D9B-4F51-9994-BC5ABB009F98}" srcOrd="0" destOrd="3" presId="urn:microsoft.com/office/officeart/2011/layout/CircleProcess#1"/>
    <dgm:cxn modelId="{73AD38BF-D2A5-467F-9C51-655FC4CB3499}" type="presOf" srcId="{F405B9D9-072E-4060-A1A9-EB18A18287EF}" destId="{36A8DA50-8F1D-486F-9415-E8DB9208D6EA}" srcOrd="0" destOrd="6" presId="urn:microsoft.com/office/officeart/2011/layout/CircleProcess#1"/>
    <dgm:cxn modelId="{B262D239-7C54-418D-8CCF-FB690CA8E548}" type="presOf" srcId="{AE7B7438-0192-47D0-B87E-7D951E77EB61}" destId="{96FC8CD0-2396-478B-B723-0CEE7C4E2845}" srcOrd="0" destOrd="13" presId="urn:microsoft.com/office/officeart/2011/layout/CircleProcess#1"/>
    <dgm:cxn modelId="{EF8AC0D4-0AB7-41F9-81C3-49A7B3FD1DF7}" type="presOf" srcId="{65080EF9-8B13-4AA0-978F-3E9E9F639B8B}" destId="{B712F73B-B440-4827-A249-A55D449E2BCD}" srcOrd="0" destOrd="2" presId="urn:microsoft.com/office/officeart/2011/layout/CircleProcess#1"/>
    <dgm:cxn modelId="{17286E70-FC9E-4BD1-A865-5EF369B21E71}" type="presOf" srcId="{C6969D53-570C-4585-8812-8059F8B08B9D}" destId="{6D75A2B9-6D9B-4F51-9994-BC5ABB009F98}" srcOrd="0" destOrd="8" presId="urn:microsoft.com/office/officeart/2011/layout/CircleProcess#1"/>
    <dgm:cxn modelId="{03866BDA-B7E2-4EC8-80AD-9A495E67FA80}" srcId="{BEC3A275-7AD0-4899-B91F-70D0DCAC9C40}" destId="{0A233ECB-C335-4FD6-871A-EC82895B8496}" srcOrd="5" destOrd="0" parTransId="{D2FC5EF7-8C72-4BB2-BE1B-B55B5C7CB0D2}" sibTransId="{1CB85BAC-9EE7-44A8-8F5B-03BD2BAF8A3E}"/>
    <dgm:cxn modelId="{9FF7CEA3-C00A-45D6-A610-A1542128EB48}" type="presOf" srcId="{0886B361-CEF9-4F22-8541-B475A2D6D708}" destId="{96FC8CD0-2396-478B-B723-0CEE7C4E2845}" srcOrd="0" destOrd="5" presId="urn:microsoft.com/office/officeart/2011/layout/CircleProcess#1"/>
    <dgm:cxn modelId="{33EC0137-E34D-426E-8D22-9344E4384566}" srcId="{147B809B-BD12-480F-8E7C-BD8274112DFF}" destId="{510F9D44-931E-466B-BBDC-ECB55941E316}" srcOrd="3" destOrd="0" parTransId="{EEFBE551-7F9F-4565-BB4C-A9A07B446422}" sibTransId="{EA052645-25F3-4B45-B24E-6FF66563A4CD}"/>
    <dgm:cxn modelId="{F9B3ABCE-5CFB-4CF0-820F-E05C58DA618B}" type="presParOf" srcId="{BA7C6A7E-FDF0-4688-A4AF-6A062B38B861}" destId="{85399551-B464-4DCA-AB57-1BB1BC028936}" srcOrd="0" destOrd="0" presId="urn:microsoft.com/office/officeart/2011/layout/CircleProcess#1"/>
    <dgm:cxn modelId="{29E248BA-8942-45F8-8C4C-7750762A1C13}" type="presParOf" srcId="{85399551-B464-4DCA-AB57-1BB1BC028936}" destId="{77D0C424-8049-4AB0-B08D-7C9AA9722A15}" srcOrd="0" destOrd="0" presId="urn:microsoft.com/office/officeart/2011/layout/CircleProcess#1"/>
    <dgm:cxn modelId="{A49B7176-D3F4-4F59-A55B-51AFACF852BC}" type="presParOf" srcId="{BA7C6A7E-FDF0-4688-A4AF-6A062B38B861}" destId="{5BCFEA6C-376B-4FDE-9841-AEEA44892543}" srcOrd="1" destOrd="0" presId="urn:microsoft.com/office/officeart/2011/layout/CircleProcess#1"/>
    <dgm:cxn modelId="{D71871E9-2F07-4708-8DDD-F60EE41298F0}" type="presParOf" srcId="{5BCFEA6C-376B-4FDE-9841-AEEA44892543}" destId="{47F2D4AB-9AF8-49BA-84C2-9B6974F57C71}" srcOrd="0" destOrd="0" presId="urn:microsoft.com/office/officeart/2011/layout/CircleProcess#1"/>
    <dgm:cxn modelId="{93C00CA3-64BD-4004-BD7F-1716B5E4F516}" type="presParOf" srcId="{BA7C6A7E-FDF0-4688-A4AF-6A062B38B861}" destId="{F346E520-A496-4245-A74B-1371892487D4}" srcOrd="2" destOrd="0" presId="urn:microsoft.com/office/officeart/2011/layout/CircleProcess#1"/>
    <dgm:cxn modelId="{169C06DC-9AD8-4B97-A6A9-610388769E4F}" type="presParOf" srcId="{BA7C6A7E-FDF0-4688-A4AF-6A062B38B861}" destId="{1F18AD5E-C4B6-4E45-B590-EECC840D3319}" srcOrd="3" destOrd="0" presId="urn:microsoft.com/office/officeart/2011/layout/CircleProcess#1"/>
    <dgm:cxn modelId="{3C0DB69D-5DBA-41A9-A5B7-CF6DC28A44A7}" type="presParOf" srcId="{1F18AD5E-C4B6-4E45-B590-EECC840D3319}" destId="{BDBFD4EB-0052-472C-940D-6FE9EA3B0683}" srcOrd="0" destOrd="0" presId="urn:microsoft.com/office/officeart/2011/layout/CircleProcess#1"/>
    <dgm:cxn modelId="{8D338D52-D9AD-45E4-9901-0AA5B12B4518}" type="presParOf" srcId="{BA7C6A7E-FDF0-4688-A4AF-6A062B38B861}" destId="{3044C9BA-F5EA-494F-9C05-C32481A86457}" srcOrd="4" destOrd="0" presId="urn:microsoft.com/office/officeart/2011/layout/CircleProcess#1"/>
    <dgm:cxn modelId="{817A17D8-B6E4-4676-88BC-51444AD61053}" type="presParOf" srcId="{3044C9BA-F5EA-494F-9C05-C32481A86457}" destId="{A7626D17-2CEE-40DC-B101-7093D2DC51EB}" srcOrd="0" destOrd="0" presId="urn:microsoft.com/office/officeart/2011/layout/CircleProcess#1"/>
    <dgm:cxn modelId="{FFC15898-F2A8-4935-B4C3-E51B34F70D0A}" type="presParOf" srcId="{BA7C6A7E-FDF0-4688-A4AF-6A062B38B861}" destId="{1D849C9E-A1A5-4E27-8851-86924559C1D0}" srcOrd="5" destOrd="0" presId="urn:microsoft.com/office/officeart/2011/layout/CircleProcess#1"/>
    <dgm:cxn modelId="{045E3F50-3779-4A2A-A413-7701FA096551}" type="presParOf" srcId="{BA7C6A7E-FDF0-4688-A4AF-6A062B38B861}" destId="{3CFFBB1E-CE16-45F6-8AEA-58C778BCD935}" srcOrd="6" destOrd="0" presId="urn:microsoft.com/office/officeart/2011/layout/CircleProcess#1"/>
    <dgm:cxn modelId="{D5A33BD7-C6CB-4860-A9EB-9820C0A93EDA}" type="presParOf" srcId="{BA7C6A7E-FDF0-4688-A4AF-6A062B38B861}" destId="{513ABB96-6494-4929-96F1-A9695C911AC0}" srcOrd="7" destOrd="0" presId="urn:microsoft.com/office/officeart/2011/layout/CircleProcess#1"/>
    <dgm:cxn modelId="{8CC06635-87DE-437E-8AFA-6FAFCB92AECA}" type="presParOf" srcId="{513ABB96-6494-4929-96F1-A9695C911AC0}" destId="{A837BBF4-2A8E-4550-A6BF-42343A5D75A6}" srcOrd="0" destOrd="0" presId="urn:microsoft.com/office/officeart/2011/layout/CircleProcess#1"/>
    <dgm:cxn modelId="{6E4BF4B3-A7B9-4B84-9C53-931F17485110}" type="presParOf" srcId="{BA7C6A7E-FDF0-4688-A4AF-6A062B38B861}" destId="{6A3872CD-CF19-47EA-A7CF-A6B078B54C78}" srcOrd="8" destOrd="0" presId="urn:microsoft.com/office/officeart/2011/layout/CircleProcess#1"/>
    <dgm:cxn modelId="{E91A6200-FCDD-49DA-AC96-1A73A8DDAE34}" type="presParOf" srcId="{6A3872CD-CF19-47EA-A7CF-A6B078B54C78}" destId="{D5E872DB-9B9A-41B9-B607-07A597B62388}" srcOrd="0" destOrd="0" presId="urn:microsoft.com/office/officeart/2011/layout/CircleProcess#1"/>
    <dgm:cxn modelId="{8E3F776A-8D32-444E-819E-B24ABA14A3B8}" type="presParOf" srcId="{BA7C6A7E-FDF0-4688-A4AF-6A062B38B861}" destId="{B712F73B-B440-4827-A249-A55D449E2BCD}" srcOrd="9" destOrd="0" presId="urn:microsoft.com/office/officeart/2011/layout/CircleProcess#1"/>
    <dgm:cxn modelId="{FCD4A27E-EDC1-4EA6-AE93-41DCDA061886}" type="presParOf" srcId="{BA7C6A7E-FDF0-4688-A4AF-6A062B38B861}" destId="{44E676E3-003B-4250-AE5B-32A0D528847E}" srcOrd="10" destOrd="0" presId="urn:microsoft.com/office/officeart/2011/layout/CircleProcess#1"/>
    <dgm:cxn modelId="{72BE358F-2A86-423B-8BD4-A50EE467D7E9}" type="presParOf" srcId="{BA7C6A7E-FDF0-4688-A4AF-6A062B38B861}" destId="{8CFB7820-1A13-4986-A83F-2AB8A2BA3AF6}" srcOrd="11" destOrd="0" presId="urn:microsoft.com/office/officeart/2011/layout/CircleProcess#1"/>
    <dgm:cxn modelId="{8E769937-E34F-4A37-8AB1-6848A42D53FF}" type="presParOf" srcId="{8CFB7820-1A13-4986-A83F-2AB8A2BA3AF6}" destId="{0CF21AAB-12C5-4803-A3D0-3C6EC7AEF591}" srcOrd="0" destOrd="0" presId="urn:microsoft.com/office/officeart/2011/layout/CircleProcess#1"/>
    <dgm:cxn modelId="{FE9AB641-C882-4553-87CB-5153D7833BAF}" type="presParOf" srcId="{BA7C6A7E-FDF0-4688-A4AF-6A062B38B861}" destId="{746929F7-8FCD-4914-99A5-EEF919A20F08}" srcOrd="12" destOrd="0" presId="urn:microsoft.com/office/officeart/2011/layout/CircleProcess#1"/>
    <dgm:cxn modelId="{BC543C00-C744-48C2-A8C3-46277B9BB518}" type="presParOf" srcId="{746929F7-8FCD-4914-99A5-EEF919A20F08}" destId="{8AC9BA40-281F-4296-B6A9-12CAAB478857}" srcOrd="0" destOrd="0" presId="urn:microsoft.com/office/officeart/2011/layout/CircleProcess#1"/>
    <dgm:cxn modelId="{C7750F2F-01EB-4EF7-A6EF-7BC85018F5F3}" type="presParOf" srcId="{BA7C6A7E-FDF0-4688-A4AF-6A062B38B861}" destId="{96FC8CD0-2396-478B-B723-0CEE7C4E2845}" srcOrd="13" destOrd="0" presId="urn:microsoft.com/office/officeart/2011/layout/CircleProcess#1"/>
    <dgm:cxn modelId="{0D761086-16BB-446F-99F2-1DCAC3E226AE}" type="presParOf" srcId="{BA7C6A7E-FDF0-4688-A4AF-6A062B38B861}" destId="{F9361C0B-577C-408E-9EE2-E3E3336BD881}" srcOrd="14" destOrd="0" presId="urn:microsoft.com/office/officeart/2011/layout/CircleProcess#1"/>
    <dgm:cxn modelId="{082A41E9-28AB-4D8A-ADB6-20F612817615}" type="presParOf" srcId="{BA7C6A7E-FDF0-4688-A4AF-6A062B38B861}" destId="{26BB215E-DC05-419E-B9EC-AE207D52E2C3}" srcOrd="15" destOrd="0" presId="urn:microsoft.com/office/officeart/2011/layout/CircleProcess#1"/>
    <dgm:cxn modelId="{B7DCEC85-E4CB-48FF-9B27-455FC4798CBF}" type="presParOf" srcId="{26BB215E-DC05-419E-B9EC-AE207D52E2C3}" destId="{0B45BEC1-C20E-4F6E-ADE3-B7AE79F7724E}" srcOrd="0" destOrd="0" presId="urn:microsoft.com/office/officeart/2011/layout/CircleProcess#1"/>
    <dgm:cxn modelId="{B2634E2F-9067-49A3-A90F-0064A6985924}" type="presParOf" srcId="{BA7C6A7E-FDF0-4688-A4AF-6A062B38B861}" destId="{743558A3-B44F-4473-8A96-C0B51F271064}" srcOrd="16" destOrd="0" presId="urn:microsoft.com/office/officeart/2011/layout/CircleProcess#1"/>
    <dgm:cxn modelId="{B0F801CF-69A6-4CBF-BE7A-B04238F12341}" type="presParOf" srcId="{743558A3-B44F-4473-8A96-C0B51F271064}" destId="{0C7268CA-3DF9-4027-ABF3-F4BD8FDB05B9}" srcOrd="0" destOrd="0" presId="urn:microsoft.com/office/officeart/2011/layout/CircleProcess#1"/>
    <dgm:cxn modelId="{5CB62220-733E-4E94-A0A4-EA86894E3C71}" type="presParOf" srcId="{BA7C6A7E-FDF0-4688-A4AF-6A062B38B861}" destId="{C5CBD39E-31F6-4A37-8BCB-8596937DF44F}" srcOrd="17" destOrd="0" presId="urn:microsoft.com/office/officeart/2011/layout/CircleProcess#1"/>
    <dgm:cxn modelId="{523A3A96-7252-4376-890A-4EA42A1D77A4}" type="presParOf" srcId="{BA7C6A7E-FDF0-4688-A4AF-6A062B38B861}" destId="{BE02B001-8B1A-4296-A89E-454E548B48D8}" srcOrd="18" destOrd="0" presId="urn:microsoft.com/office/officeart/2011/layout/CircleProcess#1"/>
    <dgm:cxn modelId="{62A2557E-2AE3-41A8-9DCC-91907ED0272B}" type="presParOf" srcId="{BA7C6A7E-FDF0-4688-A4AF-6A062B38B861}" destId="{4657CD2D-5359-4D45-82FF-A2B605DE8C4D}" srcOrd="19" destOrd="0" presId="urn:microsoft.com/office/officeart/2011/layout/CircleProcess#1"/>
    <dgm:cxn modelId="{F8D45F82-005F-46FB-81A6-A89EF7FC961D}" type="presParOf" srcId="{4657CD2D-5359-4D45-82FF-A2B605DE8C4D}" destId="{DDCF12BE-6FE4-415A-8225-5A4A69EDE05B}" srcOrd="0" destOrd="0" presId="urn:microsoft.com/office/officeart/2011/layout/CircleProcess#1"/>
    <dgm:cxn modelId="{D2FD99AD-A5EA-4536-909B-559F445D4828}" type="presParOf" srcId="{BA7C6A7E-FDF0-4688-A4AF-6A062B38B861}" destId="{521E70D0-3929-4C0C-9A5B-899AFAFEA8C6}" srcOrd="20" destOrd="0" presId="urn:microsoft.com/office/officeart/2011/layout/CircleProcess#1"/>
    <dgm:cxn modelId="{19709A2B-1CC1-47C0-8F06-CDF7A249CC26}" type="presParOf" srcId="{521E70D0-3929-4C0C-9A5B-899AFAFEA8C6}" destId="{9F8CBFA7-287B-4120-89FB-8BBB988FE217}" srcOrd="0" destOrd="0" presId="urn:microsoft.com/office/officeart/2011/layout/CircleProcess#1"/>
    <dgm:cxn modelId="{093680AE-6B08-4AF8-9EC0-B3262FB670FC}" type="presParOf" srcId="{BA7C6A7E-FDF0-4688-A4AF-6A062B38B861}" destId="{7C82C0E3-465A-4133-A2F3-C8A373F1683B}" srcOrd="21" destOrd="0" presId="urn:microsoft.com/office/officeart/2011/layout/CircleProcess#1"/>
    <dgm:cxn modelId="{F001883C-2738-485C-B385-39C3CD36759B}" type="presParOf" srcId="{BA7C6A7E-FDF0-4688-A4AF-6A062B38B861}" destId="{E8C71B50-3635-4B88-A1A8-48FF07BEB3BE}" srcOrd="22" destOrd="0" presId="urn:microsoft.com/office/officeart/2011/layout/CircleProcess#1"/>
    <dgm:cxn modelId="{25E3524D-A0EB-47D7-A12B-551C2BC6988D}" type="presParOf" srcId="{BA7C6A7E-FDF0-4688-A4AF-6A062B38B861}" destId="{F9839DEC-F2AB-4DA7-9D4A-8B1F3EA761D1}" srcOrd="23" destOrd="0" presId="urn:microsoft.com/office/officeart/2011/layout/CircleProcess#1"/>
    <dgm:cxn modelId="{9AFEFFD2-E3F0-4FE8-8E66-EA97D8E0D088}" type="presParOf" srcId="{F9839DEC-F2AB-4DA7-9D4A-8B1F3EA761D1}" destId="{E325AED0-B06F-4FAA-B84E-7F37D895EF2F}" srcOrd="0" destOrd="0" presId="urn:microsoft.com/office/officeart/2011/layout/CircleProcess#1"/>
    <dgm:cxn modelId="{804435AA-F9A6-44D3-836B-A1AAE2E56963}" type="presParOf" srcId="{BA7C6A7E-FDF0-4688-A4AF-6A062B38B861}" destId="{AFBA2E8A-68F7-4FFC-9BC1-5AB7F1364EA4}" srcOrd="24" destOrd="0" presId="urn:microsoft.com/office/officeart/2011/layout/CircleProcess#1"/>
    <dgm:cxn modelId="{68F3ECBC-FDC5-4742-99DE-120131CD231A}" type="presParOf" srcId="{AFBA2E8A-68F7-4FFC-9BC1-5AB7F1364EA4}" destId="{5C99106D-61C9-48D6-B26A-C13088EB46FA}" srcOrd="0" destOrd="0" presId="urn:microsoft.com/office/officeart/2011/layout/CircleProcess#1"/>
    <dgm:cxn modelId="{49353B4D-A69C-4201-AA89-3A4709A1CE1A}" type="presParOf" srcId="{BA7C6A7E-FDF0-4688-A4AF-6A062B38B861}" destId="{36A8DA50-8F1D-486F-9415-E8DB9208D6EA}" srcOrd="25" destOrd="0" presId="urn:microsoft.com/office/officeart/2011/layout/CircleProcess#1"/>
    <dgm:cxn modelId="{0A82B41D-0C10-4F25-9BD2-808F3C6358F9}" type="presParOf" srcId="{BA7C6A7E-FDF0-4688-A4AF-6A062B38B861}" destId="{CB1DC252-F628-44AA-961A-69CEDDAEBD7F}" srcOrd="26" destOrd="0" presId="urn:microsoft.com/office/officeart/2011/layout/CircleProcess#1"/>
    <dgm:cxn modelId="{CD90EE65-BC30-46A9-82D9-70B5F0CC7BE7}" type="presParOf" srcId="{BA7C6A7E-FDF0-4688-A4AF-6A062B38B861}" destId="{2EECE1C9-DC0B-4939-988E-88D44039FE4F}" srcOrd="27" destOrd="0" presId="urn:microsoft.com/office/officeart/2011/layout/CircleProcess#1"/>
    <dgm:cxn modelId="{88DB0467-3BD6-47BF-8A76-DB42FC8ABB42}" type="presParOf" srcId="{2EECE1C9-DC0B-4939-988E-88D44039FE4F}" destId="{47DA0B67-9AB9-470F-A9D5-70F1714D9BDE}" srcOrd="0" destOrd="0" presId="urn:microsoft.com/office/officeart/2011/layout/CircleProcess#1"/>
    <dgm:cxn modelId="{1BDCC03D-C7B7-4E09-8671-DCC79AB38AD6}" type="presParOf" srcId="{BA7C6A7E-FDF0-4688-A4AF-6A062B38B861}" destId="{B0B5612B-B2AE-419F-8631-CFCDC645D3E6}" srcOrd="28" destOrd="0" presId="urn:microsoft.com/office/officeart/2011/layout/CircleProcess#1"/>
    <dgm:cxn modelId="{BD0BEECF-560C-41F4-B342-E90E3B3B7FDB}" type="presParOf" srcId="{B0B5612B-B2AE-419F-8631-CFCDC645D3E6}" destId="{E45316DD-F0CC-488D-B472-F515A5B593DB}" srcOrd="0" destOrd="0" presId="urn:microsoft.com/office/officeart/2011/layout/CircleProcess#1"/>
    <dgm:cxn modelId="{75F26328-469E-4B14-9207-8AEBE1B55936}" type="presParOf" srcId="{BA7C6A7E-FDF0-4688-A4AF-6A062B38B861}" destId="{6D75A2B9-6D9B-4F51-9994-BC5ABB009F98}" srcOrd="29" destOrd="0" presId="urn:microsoft.com/office/officeart/2011/layout/CircleProcess#1"/>
    <dgm:cxn modelId="{03CBA917-720B-4623-ACBD-D720A309420A}" type="presParOf" srcId="{BA7C6A7E-FDF0-4688-A4AF-6A062B38B861}" destId="{D61E8AE6-56BC-4BA3-8058-2FF4FCEC94F8}" srcOrd="30" destOrd="0" presId="urn:microsoft.com/office/officeart/2011/layout/Circle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D79158-C650-4B4D-8472-69A7C237B4AD}" type="doc">
      <dgm:prSet loTypeId="urn:microsoft.com/office/officeart/2005/8/layout/pyramid3" loCatId="pyramid" qsTypeId="urn:microsoft.com/office/officeart/2005/8/quickstyle/simple1" qsCatId="simple" csTypeId="urn:microsoft.com/office/officeart/2005/8/colors/colorful1" csCatId="colorful" phldr="1"/>
      <dgm:spPr/>
    </dgm:pt>
    <dgm:pt modelId="{20A77568-2D87-43D2-B755-0A7CC011EF2F}">
      <dgm:prSet phldrT="[Text]"/>
      <dgm:spPr/>
      <dgm:t>
        <a:bodyPr/>
        <a:lstStyle/>
        <a:p>
          <a:r>
            <a:rPr lang="en-AU" dirty="0" smtClean="0"/>
            <a:t>3</a:t>
          </a:r>
          <a:endParaRPr lang="en-AU" dirty="0"/>
        </a:p>
      </dgm:t>
    </dgm:pt>
    <dgm:pt modelId="{A5146BBF-C078-4EAC-B35B-7C105879DAE3}" type="parTrans" cxnId="{4275D027-C5A8-4240-9934-5786CF79DE1A}">
      <dgm:prSet/>
      <dgm:spPr/>
      <dgm:t>
        <a:bodyPr/>
        <a:lstStyle/>
        <a:p>
          <a:endParaRPr lang="en-AU"/>
        </a:p>
      </dgm:t>
    </dgm:pt>
    <dgm:pt modelId="{49AB7DB4-EE4F-4F27-AE77-EBA0ED5FEC24}" type="sibTrans" cxnId="{4275D027-C5A8-4240-9934-5786CF79DE1A}">
      <dgm:prSet/>
      <dgm:spPr/>
      <dgm:t>
        <a:bodyPr/>
        <a:lstStyle/>
        <a:p>
          <a:endParaRPr lang="en-AU"/>
        </a:p>
      </dgm:t>
    </dgm:pt>
    <dgm:pt modelId="{0CCC02C9-2EC0-4D9F-A338-708605BA61FC}">
      <dgm:prSet phldrT="[Text]"/>
      <dgm:spPr/>
      <dgm:t>
        <a:bodyPr/>
        <a:lstStyle/>
        <a:p>
          <a:r>
            <a:rPr lang="en-AU" dirty="0" smtClean="0"/>
            <a:t>4</a:t>
          </a:r>
          <a:endParaRPr lang="en-AU" dirty="0"/>
        </a:p>
      </dgm:t>
    </dgm:pt>
    <dgm:pt modelId="{2351EA24-2B09-4A64-A472-A468BAD771E0}" type="parTrans" cxnId="{02B39781-1602-49CC-952E-0526661BCF24}">
      <dgm:prSet/>
      <dgm:spPr/>
      <dgm:t>
        <a:bodyPr/>
        <a:lstStyle/>
        <a:p>
          <a:endParaRPr lang="en-AU"/>
        </a:p>
      </dgm:t>
    </dgm:pt>
    <dgm:pt modelId="{323FAACE-C6EA-44B9-BDCC-0538DA355B72}" type="sibTrans" cxnId="{02B39781-1602-49CC-952E-0526661BCF24}">
      <dgm:prSet/>
      <dgm:spPr/>
      <dgm:t>
        <a:bodyPr/>
        <a:lstStyle/>
        <a:p>
          <a:endParaRPr lang="en-AU"/>
        </a:p>
      </dgm:t>
    </dgm:pt>
    <dgm:pt modelId="{04278F2E-AC05-4182-A4F6-BFB22ED00780}">
      <dgm:prSet phldrT="[Text]"/>
      <dgm:spPr/>
      <dgm:t>
        <a:bodyPr/>
        <a:lstStyle/>
        <a:p>
          <a:r>
            <a:rPr lang="en-AU" dirty="0" smtClean="0"/>
            <a:t>5</a:t>
          </a:r>
          <a:endParaRPr lang="en-AU" dirty="0"/>
        </a:p>
      </dgm:t>
    </dgm:pt>
    <dgm:pt modelId="{5FC9EC96-B193-42D1-9A72-1F144E6907F0}" type="parTrans" cxnId="{3E3B369C-B734-4F83-B5AD-D7DE79A7E653}">
      <dgm:prSet/>
      <dgm:spPr/>
      <dgm:t>
        <a:bodyPr/>
        <a:lstStyle/>
        <a:p>
          <a:endParaRPr lang="en-AU"/>
        </a:p>
      </dgm:t>
    </dgm:pt>
    <dgm:pt modelId="{17AA60AD-A4DF-4893-9011-1F61733D2522}" type="sibTrans" cxnId="{3E3B369C-B734-4F83-B5AD-D7DE79A7E653}">
      <dgm:prSet/>
      <dgm:spPr/>
      <dgm:t>
        <a:bodyPr/>
        <a:lstStyle/>
        <a:p>
          <a:endParaRPr lang="en-AU"/>
        </a:p>
      </dgm:t>
    </dgm:pt>
    <dgm:pt modelId="{A74FEE40-B269-476C-A10F-ABDEB9032A3F}">
      <dgm:prSet phldrT="[Text]"/>
      <dgm:spPr/>
      <dgm:t>
        <a:bodyPr/>
        <a:lstStyle/>
        <a:p>
          <a:r>
            <a:rPr lang="en-AU" dirty="0" smtClean="0"/>
            <a:t>2</a:t>
          </a:r>
          <a:endParaRPr lang="en-AU" dirty="0"/>
        </a:p>
      </dgm:t>
    </dgm:pt>
    <dgm:pt modelId="{BE52613D-3CA5-453B-B9C9-290E87B05190}" type="parTrans" cxnId="{5F0694AE-E9A1-4D5D-80FE-490930FA438D}">
      <dgm:prSet/>
      <dgm:spPr/>
      <dgm:t>
        <a:bodyPr/>
        <a:lstStyle/>
        <a:p>
          <a:endParaRPr lang="en-AU"/>
        </a:p>
      </dgm:t>
    </dgm:pt>
    <dgm:pt modelId="{1679C494-940C-4375-B3FE-8F8BA95BD2CF}" type="sibTrans" cxnId="{5F0694AE-E9A1-4D5D-80FE-490930FA438D}">
      <dgm:prSet/>
      <dgm:spPr/>
      <dgm:t>
        <a:bodyPr/>
        <a:lstStyle/>
        <a:p>
          <a:endParaRPr lang="en-AU"/>
        </a:p>
      </dgm:t>
    </dgm:pt>
    <dgm:pt modelId="{956C448A-4C76-447A-9D24-CC169676D62D}">
      <dgm:prSet phldrT="[Text]"/>
      <dgm:spPr/>
      <dgm:t>
        <a:bodyPr/>
        <a:lstStyle/>
        <a:p>
          <a:r>
            <a:rPr lang="en-AU" dirty="0" smtClean="0"/>
            <a:t>1</a:t>
          </a:r>
          <a:endParaRPr lang="en-AU" dirty="0"/>
        </a:p>
      </dgm:t>
    </dgm:pt>
    <dgm:pt modelId="{7F099417-88D1-445E-9346-0965A8D2AC04}" type="parTrans" cxnId="{E3A9C143-7B37-4D48-A377-1286ED600FE4}">
      <dgm:prSet/>
      <dgm:spPr/>
      <dgm:t>
        <a:bodyPr/>
        <a:lstStyle/>
        <a:p>
          <a:endParaRPr lang="en-AU"/>
        </a:p>
      </dgm:t>
    </dgm:pt>
    <dgm:pt modelId="{1BD0F51C-73BA-4890-88BA-CC18EEAF8ED3}" type="sibTrans" cxnId="{E3A9C143-7B37-4D48-A377-1286ED600FE4}">
      <dgm:prSet/>
      <dgm:spPr/>
      <dgm:t>
        <a:bodyPr/>
        <a:lstStyle/>
        <a:p>
          <a:endParaRPr lang="en-AU"/>
        </a:p>
      </dgm:t>
    </dgm:pt>
    <dgm:pt modelId="{EE0C7E04-9722-4755-8364-E84C1F97D8E5}" type="pres">
      <dgm:prSet presAssocID="{32D79158-C650-4B4D-8472-69A7C237B4AD}" presName="Name0" presStyleCnt="0">
        <dgm:presLayoutVars>
          <dgm:dir/>
          <dgm:animLvl val="lvl"/>
          <dgm:resizeHandles val="exact"/>
        </dgm:presLayoutVars>
      </dgm:prSet>
      <dgm:spPr/>
    </dgm:pt>
    <dgm:pt modelId="{D83419E9-32FD-4871-8694-833F51988E3B}" type="pres">
      <dgm:prSet presAssocID="{956C448A-4C76-447A-9D24-CC169676D62D}" presName="Name8" presStyleCnt="0"/>
      <dgm:spPr/>
    </dgm:pt>
    <dgm:pt modelId="{4D93F8CB-1A0D-42CA-AA46-DDD07BB197D0}" type="pres">
      <dgm:prSet presAssocID="{956C448A-4C76-447A-9D24-CC169676D62D}" presName="level" presStyleLbl="node1" presStyleIdx="0" presStyleCnt="5">
        <dgm:presLayoutVars>
          <dgm:chMax val="1"/>
          <dgm:bulletEnabled val="1"/>
        </dgm:presLayoutVars>
      </dgm:prSet>
      <dgm:spPr/>
      <dgm:t>
        <a:bodyPr/>
        <a:lstStyle/>
        <a:p>
          <a:endParaRPr lang="en-AU"/>
        </a:p>
      </dgm:t>
    </dgm:pt>
    <dgm:pt modelId="{C3E6E8DD-B727-4C41-8D34-A9A2993F0538}" type="pres">
      <dgm:prSet presAssocID="{956C448A-4C76-447A-9D24-CC169676D62D}" presName="levelTx" presStyleLbl="revTx" presStyleIdx="0" presStyleCnt="0">
        <dgm:presLayoutVars>
          <dgm:chMax val="1"/>
          <dgm:bulletEnabled val="1"/>
        </dgm:presLayoutVars>
      </dgm:prSet>
      <dgm:spPr/>
      <dgm:t>
        <a:bodyPr/>
        <a:lstStyle/>
        <a:p>
          <a:endParaRPr lang="en-AU"/>
        </a:p>
      </dgm:t>
    </dgm:pt>
    <dgm:pt modelId="{425E366C-4B16-4A61-B851-6384C59CB996}" type="pres">
      <dgm:prSet presAssocID="{A74FEE40-B269-476C-A10F-ABDEB9032A3F}" presName="Name8" presStyleCnt="0"/>
      <dgm:spPr/>
    </dgm:pt>
    <dgm:pt modelId="{7BD4D462-804F-4947-B6A7-6DD886951F8D}" type="pres">
      <dgm:prSet presAssocID="{A74FEE40-B269-476C-A10F-ABDEB9032A3F}" presName="level" presStyleLbl="node1" presStyleIdx="1" presStyleCnt="5">
        <dgm:presLayoutVars>
          <dgm:chMax val="1"/>
          <dgm:bulletEnabled val="1"/>
        </dgm:presLayoutVars>
      </dgm:prSet>
      <dgm:spPr/>
      <dgm:t>
        <a:bodyPr/>
        <a:lstStyle/>
        <a:p>
          <a:endParaRPr lang="en-AU"/>
        </a:p>
      </dgm:t>
    </dgm:pt>
    <dgm:pt modelId="{258CA353-D1C9-4774-8945-0D707442FE1A}" type="pres">
      <dgm:prSet presAssocID="{A74FEE40-B269-476C-A10F-ABDEB9032A3F}" presName="levelTx" presStyleLbl="revTx" presStyleIdx="0" presStyleCnt="0">
        <dgm:presLayoutVars>
          <dgm:chMax val="1"/>
          <dgm:bulletEnabled val="1"/>
        </dgm:presLayoutVars>
      </dgm:prSet>
      <dgm:spPr/>
      <dgm:t>
        <a:bodyPr/>
        <a:lstStyle/>
        <a:p>
          <a:endParaRPr lang="en-AU"/>
        </a:p>
      </dgm:t>
    </dgm:pt>
    <dgm:pt modelId="{52808BA7-3C27-4F96-A3EE-FFCB2E0F8F5A}" type="pres">
      <dgm:prSet presAssocID="{20A77568-2D87-43D2-B755-0A7CC011EF2F}" presName="Name8" presStyleCnt="0"/>
      <dgm:spPr/>
    </dgm:pt>
    <dgm:pt modelId="{59FADEDF-A936-4CE0-8F5E-62D005F5CCF2}" type="pres">
      <dgm:prSet presAssocID="{20A77568-2D87-43D2-B755-0A7CC011EF2F}" presName="level" presStyleLbl="node1" presStyleIdx="2" presStyleCnt="5">
        <dgm:presLayoutVars>
          <dgm:chMax val="1"/>
          <dgm:bulletEnabled val="1"/>
        </dgm:presLayoutVars>
      </dgm:prSet>
      <dgm:spPr/>
      <dgm:t>
        <a:bodyPr/>
        <a:lstStyle/>
        <a:p>
          <a:endParaRPr lang="en-AU"/>
        </a:p>
      </dgm:t>
    </dgm:pt>
    <dgm:pt modelId="{8159296F-5FCF-4FDD-A4FB-91ABE513D389}" type="pres">
      <dgm:prSet presAssocID="{20A77568-2D87-43D2-B755-0A7CC011EF2F}" presName="levelTx" presStyleLbl="revTx" presStyleIdx="0" presStyleCnt="0">
        <dgm:presLayoutVars>
          <dgm:chMax val="1"/>
          <dgm:bulletEnabled val="1"/>
        </dgm:presLayoutVars>
      </dgm:prSet>
      <dgm:spPr/>
      <dgm:t>
        <a:bodyPr/>
        <a:lstStyle/>
        <a:p>
          <a:endParaRPr lang="en-AU"/>
        </a:p>
      </dgm:t>
    </dgm:pt>
    <dgm:pt modelId="{1440E3B2-89DB-416D-BA2B-9BF82761C604}" type="pres">
      <dgm:prSet presAssocID="{0CCC02C9-2EC0-4D9F-A338-708605BA61FC}" presName="Name8" presStyleCnt="0"/>
      <dgm:spPr/>
    </dgm:pt>
    <dgm:pt modelId="{7B459AD9-A967-4737-8AA6-0F52558FAD9D}" type="pres">
      <dgm:prSet presAssocID="{0CCC02C9-2EC0-4D9F-A338-708605BA61FC}" presName="level" presStyleLbl="node1" presStyleIdx="3" presStyleCnt="5">
        <dgm:presLayoutVars>
          <dgm:chMax val="1"/>
          <dgm:bulletEnabled val="1"/>
        </dgm:presLayoutVars>
      </dgm:prSet>
      <dgm:spPr/>
      <dgm:t>
        <a:bodyPr/>
        <a:lstStyle/>
        <a:p>
          <a:endParaRPr lang="en-AU"/>
        </a:p>
      </dgm:t>
    </dgm:pt>
    <dgm:pt modelId="{90475F9E-AEB8-490F-B0A2-5366EF12C0C0}" type="pres">
      <dgm:prSet presAssocID="{0CCC02C9-2EC0-4D9F-A338-708605BA61FC}" presName="levelTx" presStyleLbl="revTx" presStyleIdx="0" presStyleCnt="0">
        <dgm:presLayoutVars>
          <dgm:chMax val="1"/>
          <dgm:bulletEnabled val="1"/>
        </dgm:presLayoutVars>
      </dgm:prSet>
      <dgm:spPr/>
      <dgm:t>
        <a:bodyPr/>
        <a:lstStyle/>
        <a:p>
          <a:endParaRPr lang="en-AU"/>
        </a:p>
      </dgm:t>
    </dgm:pt>
    <dgm:pt modelId="{8216BFA9-709B-4F02-AEF9-973F2DD0AEE5}" type="pres">
      <dgm:prSet presAssocID="{04278F2E-AC05-4182-A4F6-BFB22ED00780}" presName="Name8" presStyleCnt="0"/>
      <dgm:spPr/>
    </dgm:pt>
    <dgm:pt modelId="{516DF6B6-A8F4-40BC-B65D-A314BA6357D6}" type="pres">
      <dgm:prSet presAssocID="{04278F2E-AC05-4182-A4F6-BFB22ED00780}" presName="level" presStyleLbl="node1" presStyleIdx="4" presStyleCnt="5">
        <dgm:presLayoutVars>
          <dgm:chMax val="1"/>
          <dgm:bulletEnabled val="1"/>
        </dgm:presLayoutVars>
      </dgm:prSet>
      <dgm:spPr/>
      <dgm:t>
        <a:bodyPr/>
        <a:lstStyle/>
        <a:p>
          <a:endParaRPr lang="en-AU"/>
        </a:p>
      </dgm:t>
    </dgm:pt>
    <dgm:pt modelId="{15857BB1-91A4-4F80-98BB-F04F88923528}" type="pres">
      <dgm:prSet presAssocID="{04278F2E-AC05-4182-A4F6-BFB22ED00780}" presName="levelTx" presStyleLbl="revTx" presStyleIdx="0" presStyleCnt="0">
        <dgm:presLayoutVars>
          <dgm:chMax val="1"/>
          <dgm:bulletEnabled val="1"/>
        </dgm:presLayoutVars>
      </dgm:prSet>
      <dgm:spPr/>
      <dgm:t>
        <a:bodyPr/>
        <a:lstStyle/>
        <a:p>
          <a:endParaRPr lang="en-AU"/>
        </a:p>
      </dgm:t>
    </dgm:pt>
  </dgm:ptLst>
  <dgm:cxnLst>
    <dgm:cxn modelId="{5F0694AE-E9A1-4D5D-80FE-490930FA438D}" srcId="{32D79158-C650-4B4D-8472-69A7C237B4AD}" destId="{A74FEE40-B269-476C-A10F-ABDEB9032A3F}" srcOrd="1" destOrd="0" parTransId="{BE52613D-3CA5-453B-B9C9-290E87B05190}" sibTransId="{1679C494-940C-4375-B3FE-8F8BA95BD2CF}"/>
    <dgm:cxn modelId="{E3A9C143-7B37-4D48-A377-1286ED600FE4}" srcId="{32D79158-C650-4B4D-8472-69A7C237B4AD}" destId="{956C448A-4C76-447A-9D24-CC169676D62D}" srcOrd="0" destOrd="0" parTransId="{7F099417-88D1-445E-9346-0965A8D2AC04}" sibTransId="{1BD0F51C-73BA-4890-88BA-CC18EEAF8ED3}"/>
    <dgm:cxn modelId="{3E3B369C-B734-4F83-B5AD-D7DE79A7E653}" srcId="{32D79158-C650-4B4D-8472-69A7C237B4AD}" destId="{04278F2E-AC05-4182-A4F6-BFB22ED00780}" srcOrd="4" destOrd="0" parTransId="{5FC9EC96-B193-42D1-9A72-1F144E6907F0}" sibTransId="{17AA60AD-A4DF-4893-9011-1F61733D2522}"/>
    <dgm:cxn modelId="{4DCBA993-2840-4067-A687-DDB0EE925A63}" type="presOf" srcId="{0CCC02C9-2EC0-4D9F-A338-708605BA61FC}" destId="{7B459AD9-A967-4737-8AA6-0F52558FAD9D}" srcOrd="0" destOrd="0" presId="urn:microsoft.com/office/officeart/2005/8/layout/pyramid3"/>
    <dgm:cxn modelId="{7097E8F6-86D3-45E7-8F2E-8DBA978173E7}" type="presOf" srcId="{A74FEE40-B269-476C-A10F-ABDEB9032A3F}" destId="{7BD4D462-804F-4947-B6A7-6DD886951F8D}" srcOrd="0" destOrd="0" presId="urn:microsoft.com/office/officeart/2005/8/layout/pyramid3"/>
    <dgm:cxn modelId="{CE1AFACA-2A24-41D6-A695-8B8512B8DCB2}" type="presOf" srcId="{A74FEE40-B269-476C-A10F-ABDEB9032A3F}" destId="{258CA353-D1C9-4774-8945-0D707442FE1A}" srcOrd="1" destOrd="0" presId="urn:microsoft.com/office/officeart/2005/8/layout/pyramid3"/>
    <dgm:cxn modelId="{02B39781-1602-49CC-952E-0526661BCF24}" srcId="{32D79158-C650-4B4D-8472-69A7C237B4AD}" destId="{0CCC02C9-2EC0-4D9F-A338-708605BA61FC}" srcOrd="3" destOrd="0" parTransId="{2351EA24-2B09-4A64-A472-A468BAD771E0}" sibTransId="{323FAACE-C6EA-44B9-BDCC-0538DA355B72}"/>
    <dgm:cxn modelId="{B35A7472-719D-4351-A62E-7FF3EC641329}" type="presOf" srcId="{32D79158-C650-4B4D-8472-69A7C237B4AD}" destId="{EE0C7E04-9722-4755-8364-E84C1F97D8E5}" srcOrd="0" destOrd="0" presId="urn:microsoft.com/office/officeart/2005/8/layout/pyramid3"/>
    <dgm:cxn modelId="{14A0F065-3228-439C-9D6F-95EF8AA64AE4}" type="presOf" srcId="{04278F2E-AC05-4182-A4F6-BFB22ED00780}" destId="{15857BB1-91A4-4F80-98BB-F04F88923528}" srcOrd="1" destOrd="0" presId="urn:microsoft.com/office/officeart/2005/8/layout/pyramid3"/>
    <dgm:cxn modelId="{F5B2B06E-7ECC-481F-9964-B04AAE8AD9AE}" type="presOf" srcId="{956C448A-4C76-447A-9D24-CC169676D62D}" destId="{4D93F8CB-1A0D-42CA-AA46-DDD07BB197D0}" srcOrd="0" destOrd="0" presId="urn:microsoft.com/office/officeart/2005/8/layout/pyramid3"/>
    <dgm:cxn modelId="{5902C9E2-DBA3-41B5-A684-1C3D6F95CDCB}" type="presOf" srcId="{04278F2E-AC05-4182-A4F6-BFB22ED00780}" destId="{516DF6B6-A8F4-40BC-B65D-A314BA6357D6}" srcOrd="0" destOrd="0" presId="urn:microsoft.com/office/officeart/2005/8/layout/pyramid3"/>
    <dgm:cxn modelId="{322EB5D8-9B38-4542-9179-AEF5CAD246EF}" type="presOf" srcId="{20A77568-2D87-43D2-B755-0A7CC011EF2F}" destId="{8159296F-5FCF-4FDD-A4FB-91ABE513D389}" srcOrd="1" destOrd="0" presId="urn:microsoft.com/office/officeart/2005/8/layout/pyramid3"/>
    <dgm:cxn modelId="{17C395CA-622A-49E6-984A-996A95B4BFFE}" type="presOf" srcId="{20A77568-2D87-43D2-B755-0A7CC011EF2F}" destId="{59FADEDF-A936-4CE0-8F5E-62D005F5CCF2}" srcOrd="0" destOrd="0" presId="urn:microsoft.com/office/officeart/2005/8/layout/pyramid3"/>
    <dgm:cxn modelId="{0CDA974C-C11E-4ADA-A23A-F3CD6E31FD2C}" type="presOf" srcId="{0CCC02C9-2EC0-4D9F-A338-708605BA61FC}" destId="{90475F9E-AEB8-490F-B0A2-5366EF12C0C0}" srcOrd="1" destOrd="0" presId="urn:microsoft.com/office/officeart/2005/8/layout/pyramid3"/>
    <dgm:cxn modelId="{4275D027-C5A8-4240-9934-5786CF79DE1A}" srcId="{32D79158-C650-4B4D-8472-69A7C237B4AD}" destId="{20A77568-2D87-43D2-B755-0A7CC011EF2F}" srcOrd="2" destOrd="0" parTransId="{A5146BBF-C078-4EAC-B35B-7C105879DAE3}" sibTransId="{49AB7DB4-EE4F-4F27-AE77-EBA0ED5FEC24}"/>
    <dgm:cxn modelId="{827A666C-AF94-4E4D-936C-02951C3D442E}" type="presOf" srcId="{956C448A-4C76-447A-9D24-CC169676D62D}" destId="{C3E6E8DD-B727-4C41-8D34-A9A2993F0538}" srcOrd="1" destOrd="0" presId="urn:microsoft.com/office/officeart/2005/8/layout/pyramid3"/>
    <dgm:cxn modelId="{6E3C317C-B68D-49C8-AEFE-4EA8AE77A401}" type="presParOf" srcId="{EE0C7E04-9722-4755-8364-E84C1F97D8E5}" destId="{D83419E9-32FD-4871-8694-833F51988E3B}" srcOrd="0" destOrd="0" presId="urn:microsoft.com/office/officeart/2005/8/layout/pyramid3"/>
    <dgm:cxn modelId="{097605DA-4C26-4D66-A5CF-FCB1E7B365E7}" type="presParOf" srcId="{D83419E9-32FD-4871-8694-833F51988E3B}" destId="{4D93F8CB-1A0D-42CA-AA46-DDD07BB197D0}" srcOrd="0" destOrd="0" presId="urn:microsoft.com/office/officeart/2005/8/layout/pyramid3"/>
    <dgm:cxn modelId="{33EA7527-10DA-4AE1-9B8F-98C88F698E51}" type="presParOf" srcId="{D83419E9-32FD-4871-8694-833F51988E3B}" destId="{C3E6E8DD-B727-4C41-8D34-A9A2993F0538}" srcOrd="1" destOrd="0" presId="urn:microsoft.com/office/officeart/2005/8/layout/pyramid3"/>
    <dgm:cxn modelId="{D4C42E03-68FA-4CE2-92A0-C7A13A93BA85}" type="presParOf" srcId="{EE0C7E04-9722-4755-8364-E84C1F97D8E5}" destId="{425E366C-4B16-4A61-B851-6384C59CB996}" srcOrd="1" destOrd="0" presId="urn:microsoft.com/office/officeart/2005/8/layout/pyramid3"/>
    <dgm:cxn modelId="{621C642F-F032-4444-9DA2-89EB288ADF6A}" type="presParOf" srcId="{425E366C-4B16-4A61-B851-6384C59CB996}" destId="{7BD4D462-804F-4947-B6A7-6DD886951F8D}" srcOrd="0" destOrd="0" presId="urn:microsoft.com/office/officeart/2005/8/layout/pyramid3"/>
    <dgm:cxn modelId="{99A42461-6C36-444F-ADFB-1F91C2DC2913}" type="presParOf" srcId="{425E366C-4B16-4A61-B851-6384C59CB996}" destId="{258CA353-D1C9-4774-8945-0D707442FE1A}" srcOrd="1" destOrd="0" presId="urn:microsoft.com/office/officeart/2005/8/layout/pyramid3"/>
    <dgm:cxn modelId="{0D2A5494-3D8D-48F2-8F44-AF20858D5585}" type="presParOf" srcId="{EE0C7E04-9722-4755-8364-E84C1F97D8E5}" destId="{52808BA7-3C27-4F96-A3EE-FFCB2E0F8F5A}" srcOrd="2" destOrd="0" presId="urn:microsoft.com/office/officeart/2005/8/layout/pyramid3"/>
    <dgm:cxn modelId="{987B20A5-70CD-47EB-8F48-22423F917A18}" type="presParOf" srcId="{52808BA7-3C27-4F96-A3EE-FFCB2E0F8F5A}" destId="{59FADEDF-A936-4CE0-8F5E-62D005F5CCF2}" srcOrd="0" destOrd="0" presId="urn:microsoft.com/office/officeart/2005/8/layout/pyramid3"/>
    <dgm:cxn modelId="{90281324-25A5-47B9-A41C-7FD7991A54D0}" type="presParOf" srcId="{52808BA7-3C27-4F96-A3EE-FFCB2E0F8F5A}" destId="{8159296F-5FCF-4FDD-A4FB-91ABE513D389}" srcOrd="1" destOrd="0" presId="urn:microsoft.com/office/officeart/2005/8/layout/pyramid3"/>
    <dgm:cxn modelId="{6664531E-9DF4-4504-A3AB-FF55CF51BC46}" type="presParOf" srcId="{EE0C7E04-9722-4755-8364-E84C1F97D8E5}" destId="{1440E3B2-89DB-416D-BA2B-9BF82761C604}" srcOrd="3" destOrd="0" presId="urn:microsoft.com/office/officeart/2005/8/layout/pyramid3"/>
    <dgm:cxn modelId="{8C3C336F-04DD-4380-8C8F-E58E048BD6B9}" type="presParOf" srcId="{1440E3B2-89DB-416D-BA2B-9BF82761C604}" destId="{7B459AD9-A967-4737-8AA6-0F52558FAD9D}" srcOrd="0" destOrd="0" presId="urn:microsoft.com/office/officeart/2005/8/layout/pyramid3"/>
    <dgm:cxn modelId="{05BAA1B1-20F5-4C10-B7C6-83F0F30BDEDB}" type="presParOf" srcId="{1440E3B2-89DB-416D-BA2B-9BF82761C604}" destId="{90475F9E-AEB8-490F-B0A2-5366EF12C0C0}" srcOrd="1" destOrd="0" presId="urn:microsoft.com/office/officeart/2005/8/layout/pyramid3"/>
    <dgm:cxn modelId="{11841C5D-A21E-40C0-A5F4-02FB0A7406DD}" type="presParOf" srcId="{EE0C7E04-9722-4755-8364-E84C1F97D8E5}" destId="{8216BFA9-709B-4F02-AEF9-973F2DD0AEE5}" srcOrd="4" destOrd="0" presId="urn:microsoft.com/office/officeart/2005/8/layout/pyramid3"/>
    <dgm:cxn modelId="{A7C34E21-E7E8-471D-81A9-921FB94AA1F3}" type="presParOf" srcId="{8216BFA9-709B-4F02-AEF9-973F2DD0AEE5}" destId="{516DF6B6-A8F4-40BC-B65D-A314BA6357D6}" srcOrd="0" destOrd="0" presId="urn:microsoft.com/office/officeart/2005/8/layout/pyramid3"/>
    <dgm:cxn modelId="{32B1CAE7-D276-4F65-9B60-1102A5C6A9C9}" type="presParOf" srcId="{8216BFA9-709B-4F02-AEF9-973F2DD0AEE5}" destId="{15857BB1-91A4-4F80-98BB-F04F88923528}"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6ED2E7-89B0-4D92-AA76-D15324039A92}" type="doc">
      <dgm:prSet loTypeId="urn:microsoft.com/office/officeart/2011/layout/CircleProcess#1" loCatId="process" qsTypeId="urn:microsoft.com/office/officeart/2005/8/quickstyle/simple1" qsCatId="simple" csTypeId="urn:microsoft.com/office/officeart/2005/8/colors/colorful5" csCatId="colorful" phldr="1"/>
      <dgm:spPr/>
      <dgm:t>
        <a:bodyPr/>
        <a:lstStyle/>
        <a:p>
          <a:endParaRPr lang="en-US"/>
        </a:p>
      </dgm:t>
    </dgm:pt>
    <dgm:pt modelId="{BEC3A275-7AD0-4899-B91F-70D0DCAC9C40}">
      <dgm:prSet/>
      <dgm:spPr/>
      <dgm:t>
        <a:bodyPr/>
        <a:lstStyle/>
        <a:p>
          <a:r>
            <a:rPr lang="en-CA" dirty="0" smtClean="0"/>
            <a:t>Planning</a:t>
          </a:r>
          <a:endParaRPr lang="en-CA" dirty="0"/>
        </a:p>
      </dgm:t>
    </dgm:pt>
    <dgm:pt modelId="{A37F8B9B-A712-438E-B0F3-B5D239AABEAB}" type="parTrans" cxnId="{D6480E99-DC7F-4B5B-8D0B-0799B48EBC17}">
      <dgm:prSet/>
      <dgm:spPr/>
      <dgm:t>
        <a:bodyPr/>
        <a:lstStyle/>
        <a:p>
          <a:endParaRPr lang="en-CA"/>
        </a:p>
      </dgm:t>
    </dgm:pt>
    <dgm:pt modelId="{0967DA65-3295-4366-8FC3-0DD37327A321}" type="sibTrans" cxnId="{D6480E99-DC7F-4B5B-8D0B-0799B48EBC17}">
      <dgm:prSet/>
      <dgm:spPr/>
      <dgm:t>
        <a:bodyPr/>
        <a:lstStyle/>
        <a:p>
          <a:endParaRPr lang="en-CA"/>
        </a:p>
      </dgm:t>
    </dgm:pt>
    <dgm:pt modelId="{BE1FE62D-265F-4C5E-9F99-C10936041B6C}">
      <dgm:prSet/>
      <dgm:spPr/>
      <dgm:t>
        <a:bodyPr/>
        <a:lstStyle/>
        <a:p>
          <a:r>
            <a:rPr lang="en-CA" dirty="0" smtClean="0"/>
            <a:t>Mobilisation and calibration</a:t>
          </a:r>
          <a:endParaRPr lang="en-CA" dirty="0"/>
        </a:p>
      </dgm:t>
    </dgm:pt>
    <dgm:pt modelId="{245EF6C5-4322-4BE7-B96F-9F11FB884CE5}" type="parTrans" cxnId="{FEF41B89-EFE4-40BB-B0DC-93229DDA598C}">
      <dgm:prSet/>
      <dgm:spPr/>
      <dgm:t>
        <a:bodyPr/>
        <a:lstStyle/>
        <a:p>
          <a:endParaRPr lang="en-CA"/>
        </a:p>
      </dgm:t>
    </dgm:pt>
    <dgm:pt modelId="{C8E87720-6D01-497A-BCF0-16DCC9F2D62B}" type="sibTrans" cxnId="{FEF41B89-EFE4-40BB-B0DC-93229DDA598C}">
      <dgm:prSet/>
      <dgm:spPr/>
      <dgm:t>
        <a:bodyPr/>
        <a:lstStyle/>
        <a:p>
          <a:endParaRPr lang="en-CA"/>
        </a:p>
      </dgm:t>
    </dgm:pt>
    <dgm:pt modelId="{EA1212A9-7E91-45A2-A498-87BD978CBE70}">
      <dgm:prSet custT="1"/>
      <dgm:spPr/>
      <dgm:t>
        <a:bodyPr/>
        <a:lstStyle/>
        <a:p>
          <a:endParaRPr lang="en-CA" sz="1200" dirty="0"/>
        </a:p>
      </dgm:t>
    </dgm:pt>
    <dgm:pt modelId="{9A716284-5948-4E1D-8D3A-438782E6F653}" type="parTrans" cxnId="{923C558D-1F37-41CF-84E1-D0B9BC42551C}">
      <dgm:prSet/>
      <dgm:spPr/>
      <dgm:t>
        <a:bodyPr/>
        <a:lstStyle/>
        <a:p>
          <a:endParaRPr lang="en-CA"/>
        </a:p>
      </dgm:t>
    </dgm:pt>
    <dgm:pt modelId="{473C1AC5-BAA6-4B2B-B1EE-97D25FDAAC89}" type="sibTrans" cxnId="{923C558D-1F37-41CF-84E1-D0B9BC42551C}">
      <dgm:prSet/>
      <dgm:spPr/>
      <dgm:t>
        <a:bodyPr/>
        <a:lstStyle/>
        <a:p>
          <a:endParaRPr lang="en-CA"/>
        </a:p>
      </dgm:t>
    </dgm:pt>
    <dgm:pt modelId="{A55BE01C-6F20-4F1F-9E79-FB3C1C32DD60}">
      <dgm:prSet phldrT="[Text]"/>
      <dgm:spPr/>
      <dgm:t>
        <a:bodyPr/>
        <a:lstStyle/>
        <a:p>
          <a:r>
            <a:rPr lang="en-US" dirty="0" smtClean="0"/>
            <a:t>Acquisition</a:t>
          </a:r>
          <a:endParaRPr lang="en-US" dirty="0"/>
        </a:p>
      </dgm:t>
    </dgm:pt>
    <dgm:pt modelId="{C229A1FF-1C4B-47E9-96E3-52A28E55AB48}" type="parTrans" cxnId="{28F9ED60-0279-425E-8317-3C1CBE986828}">
      <dgm:prSet/>
      <dgm:spPr/>
      <dgm:t>
        <a:bodyPr/>
        <a:lstStyle/>
        <a:p>
          <a:endParaRPr lang="en-CA"/>
        </a:p>
      </dgm:t>
    </dgm:pt>
    <dgm:pt modelId="{F3B1A828-8716-4B25-823E-C44B20CB9CC1}" type="sibTrans" cxnId="{28F9ED60-0279-425E-8317-3C1CBE986828}">
      <dgm:prSet/>
      <dgm:spPr/>
      <dgm:t>
        <a:bodyPr/>
        <a:lstStyle/>
        <a:p>
          <a:endParaRPr lang="en-CA"/>
        </a:p>
      </dgm:t>
    </dgm:pt>
    <dgm:pt modelId="{F0EC7C93-E57A-4C0D-B411-CA92B4B59DE6}">
      <dgm:prSet phldrT="[Text]"/>
      <dgm:spPr/>
      <dgm:t>
        <a:bodyPr/>
        <a:lstStyle/>
        <a:p>
          <a:r>
            <a:rPr lang="en-US" dirty="0" smtClean="0"/>
            <a:t>Submission and Archiving</a:t>
          </a:r>
          <a:endParaRPr lang="en-US" dirty="0"/>
        </a:p>
      </dgm:t>
    </dgm:pt>
    <dgm:pt modelId="{19638231-E109-4365-A3D1-29E921952223}" type="parTrans" cxnId="{50BCACCD-C699-4365-B883-D1383A42B1A1}">
      <dgm:prSet/>
      <dgm:spPr/>
      <dgm:t>
        <a:bodyPr/>
        <a:lstStyle/>
        <a:p>
          <a:endParaRPr lang="en-CA"/>
        </a:p>
      </dgm:t>
    </dgm:pt>
    <dgm:pt modelId="{D9EB4D03-60E0-4DE6-9DD8-B1F6652E2B23}" type="sibTrans" cxnId="{50BCACCD-C699-4365-B883-D1383A42B1A1}">
      <dgm:prSet/>
      <dgm:spPr/>
      <dgm:t>
        <a:bodyPr/>
        <a:lstStyle/>
        <a:p>
          <a:endParaRPr lang="en-CA"/>
        </a:p>
      </dgm:t>
    </dgm:pt>
    <dgm:pt modelId="{8A125091-B2A1-492D-B5B7-36654C93B97C}">
      <dgm:prSet phldrT="[Text]"/>
      <dgm:spPr/>
      <dgm:t>
        <a:bodyPr/>
        <a:lstStyle/>
        <a:p>
          <a:r>
            <a:rPr lang="en-US" dirty="0" smtClean="0"/>
            <a:t>Open Access</a:t>
          </a:r>
          <a:endParaRPr lang="en-US" dirty="0"/>
        </a:p>
      </dgm:t>
    </dgm:pt>
    <dgm:pt modelId="{657AE411-801E-4221-B21B-5788EB142E34}" type="parTrans" cxnId="{5371E13B-DC3D-4A6D-AC85-29639A454619}">
      <dgm:prSet/>
      <dgm:spPr/>
      <dgm:t>
        <a:bodyPr/>
        <a:lstStyle/>
        <a:p>
          <a:endParaRPr lang="en-AU"/>
        </a:p>
      </dgm:t>
    </dgm:pt>
    <dgm:pt modelId="{14B0046D-BEC5-4AE2-BF31-FF664B579845}" type="sibTrans" cxnId="{5371E13B-DC3D-4A6D-AC85-29639A454619}">
      <dgm:prSet/>
      <dgm:spPr/>
      <dgm:t>
        <a:bodyPr/>
        <a:lstStyle/>
        <a:p>
          <a:endParaRPr lang="en-AU"/>
        </a:p>
      </dgm:t>
    </dgm:pt>
    <dgm:pt modelId="{BA7C6A7E-FDF0-4688-A4AF-6A062B38B861}" type="pres">
      <dgm:prSet presAssocID="{416ED2E7-89B0-4D92-AA76-D15324039A92}" presName="Name0" presStyleCnt="0">
        <dgm:presLayoutVars>
          <dgm:chMax val="11"/>
          <dgm:chPref val="11"/>
          <dgm:dir/>
          <dgm:resizeHandles/>
        </dgm:presLayoutVars>
      </dgm:prSet>
      <dgm:spPr/>
      <dgm:t>
        <a:bodyPr/>
        <a:lstStyle/>
        <a:p>
          <a:endParaRPr lang="en-CA"/>
        </a:p>
      </dgm:t>
    </dgm:pt>
    <dgm:pt modelId="{22875AB1-BF8C-46D1-8FD7-E7C15F712642}" type="pres">
      <dgm:prSet presAssocID="{8A125091-B2A1-492D-B5B7-36654C93B97C}" presName="Accent5" presStyleCnt="0"/>
      <dgm:spPr/>
    </dgm:pt>
    <dgm:pt modelId="{A2DD1A5E-5687-4660-A36E-AAB7C69B56B7}" type="pres">
      <dgm:prSet presAssocID="{8A125091-B2A1-492D-B5B7-36654C93B97C}" presName="Accent" presStyleLbl="node1" presStyleIdx="0" presStyleCnt="5"/>
      <dgm:spPr/>
    </dgm:pt>
    <dgm:pt modelId="{E3A2F061-7351-45DC-9D74-74D1F4DFAF14}" type="pres">
      <dgm:prSet presAssocID="{8A125091-B2A1-492D-B5B7-36654C93B97C}" presName="ParentBackground5" presStyleCnt="0"/>
      <dgm:spPr/>
    </dgm:pt>
    <dgm:pt modelId="{BDAAB3B3-7F4B-4662-B066-456F01EBCA69}" type="pres">
      <dgm:prSet presAssocID="{8A125091-B2A1-492D-B5B7-36654C93B97C}" presName="ParentBackground" presStyleLbl="fgAcc1" presStyleIdx="0" presStyleCnt="5"/>
      <dgm:spPr/>
      <dgm:t>
        <a:bodyPr/>
        <a:lstStyle/>
        <a:p>
          <a:endParaRPr lang="en-AU"/>
        </a:p>
      </dgm:t>
    </dgm:pt>
    <dgm:pt modelId="{1101E956-9814-413C-9C6F-BAEC196ACBB6}" type="pres">
      <dgm:prSet presAssocID="{8A125091-B2A1-492D-B5B7-36654C93B97C}" presName="Parent5" presStyleLbl="revTx" presStyleIdx="0" presStyleCnt="1">
        <dgm:presLayoutVars>
          <dgm:chMax val="1"/>
          <dgm:chPref val="1"/>
          <dgm:bulletEnabled val="1"/>
        </dgm:presLayoutVars>
      </dgm:prSet>
      <dgm:spPr/>
      <dgm:t>
        <a:bodyPr/>
        <a:lstStyle/>
        <a:p>
          <a:endParaRPr lang="en-AU"/>
        </a:p>
      </dgm:t>
    </dgm:pt>
    <dgm:pt modelId="{26BB215E-DC05-419E-B9EC-AE207D52E2C3}" type="pres">
      <dgm:prSet presAssocID="{F0EC7C93-E57A-4C0D-B411-CA92B4B59DE6}" presName="Accent4" presStyleCnt="0"/>
      <dgm:spPr/>
    </dgm:pt>
    <dgm:pt modelId="{0B45BEC1-C20E-4F6E-ADE3-B7AE79F7724E}" type="pres">
      <dgm:prSet presAssocID="{F0EC7C93-E57A-4C0D-B411-CA92B4B59DE6}" presName="Accent" presStyleLbl="node1" presStyleIdx="1" presStyleCnt="5"/>
      <dgm:spPr/>
      <dgm:t>
        <a:bodyPr/>
        <a:lstStyle/>
        <a:p>
          <a:endParaRPr lang="en-AU"/>
        </a:p>
      </dgm:t>
    </dgm:pt>
    <dgm:pt modelId="{743558A3-B44F-4473-8A96-C0B51F271064}" type="pres">
      <dgm:prSet presAssocID="{F0EC7C93-E57A-4C0D-B411-CA92B4B59DE6}" presName="ParentBackground4" presStyleCnt="0"/>
      <dgm:spPr/>
    </dgm:pt>
    <dgm:pt modelId="{0C7268CA-3DF9-4027-ABF3-F4BD8FDB05B9}" type="pres">
      <dgm:prSet presAssocID="{F0EC7C93-E57A-4C0D-B411-CA92B4B59DE6}" presName="ParentBackground" presStyleLbl="fgAcc1" presStyleIdx="1" presStyleCnt="5"/>
      <dgm:spPr/>
      <dgm:t>
        <a:bodyPr/>
        <a:lstStyle/>
        <a:p>
          <a:endParaRPr lang="en-CA"/>
        </a:p>
      </dgm:t>
    </dgm:pt>
    <dgm:pt modelId="{BE02B001-8B1A-4296-A89E-454E548B48D8}" type="pres">
      <dgm:prSet presAssocID="{F0EC7C93-E57A-4C0D-B411-CA92B4B59DE6}" presName="Parent4" presStyleLbl="revTx" presStyleIdx="0" presStyleCnt="1">
        <dgm:presLayoutVars>
          <dgm:chMax val="1"/>
          <dgm:chPref val="1"/>
          <dgm:bulletEnabled val="1"/>
        </dgm:presLayoutVars>
      </dgm:prSet>
      <dgm:spPr/>
      <dgm:t>
        <a:bodyPr/>
        <a:lstStyle/>
        <a:p>
          <a:endParaRPr lang="en-AU"/>
        </a:p>
      </dgm:t>
    </dgm:pt>
    <dgm:pt modelId="{4657CD2D-5359-4D45-82FF-A2B605DE8C4D}" type="pres">
      <dgm:prSet presAssocID="{A55BE01C-6F20-4F1F-9E79-FB3C1C32DD60}" presName="Accent3" presStyleCnt="0"/>
      <dgm:spPr/>
    </dgm:pt>
    <dgm:pt modelId="{DDCF12BE-6FE4-415A-8225-5A4A69EDE05B}" type="pres">
      <dgm:prSet presAssocID="{A55BE01C-6F20-4F1F-9E79-FB3C1C32DD60}" presName="Accent" presStyleLbl="node1" presStyleIdx="2" presStyleCnt="5"/>
      <dgm:spPr/>
      <dgm:t>
        <a:bodyPr/>
        <a:lstStyle/>
        <a:p>
          <a:endParaRPr lang="en-CA"/>
        </a:p>
      </dgm:t>
    </dgm:pt>
    <dgm:pt modelId="{521E70D0-3929-4C0C-9A5B-899AFAFEA8C6}" type="pres">
      <dgm:prSet presAssocID="{A55BE01C-6F20-4F1F-9E79-FB3C1C32DD60}" presName="ParentBackground3" presStyleCnt="0"/>
      <dgm:spPr/>
    </dgm:pt>
    <dgm:pt modelId="{9F8CBFA7-287B-4120-89FB-8BBB988FE217}" type="pres">
      <dgm:prSet presAssocID="{A55BE01C-6F20-4F1F-9E79-FB3C1C32DD60}" presName="ParentBackground" presStyleLbl="fgAcc1" presStyleIdx="2" presStyleCnt="5"/>
      <dgm:spPr/>
      <dgm:t>
        <a:bodyPr/>
        <a:lstStyle/>
        <a:p>
          <a:endParaRPr lang="en-CA"/>
        </a:p>
      </dgm:t>
    </dgm:pt>
    <dgm:pt modelId="{E8C71B50-3635-4B88-A1A8-48FF07BEB3BE}" type="pres">
      <dgm:prSet presAssocID="{A55BE01C-6F20-4F1F-9E79-FB3C1C32DD60}" presName="Parent3" presStyleLbl="revTx" presStyleIdx="0" presStyleCnt="1">
        <dgm:presLayoutVars>
          <dgm:chMax val="1"/>
          <dgm:chPref val="1"/>
          <dgm:bulletEnabled val="1"/>
        </dgm:presLayoutVars>
      </dgm:prSet>
      <dgm:spPr/>
      <dgm:t>
        <a:bodyPr/>
        <a:lstStyle/>
        <a:p>
          <a:endParaRPr lang="en-AU"/>
        </a:p>
      </dgm:t>
    </dgm:pt>
    <dgm:pt modelId="{F9839DEC-F2AB-4DA7-9D4A-8B1F3EA761D1}" type="pres">
      <dgm:prSet presAssocID="{BE1FE62D-265F-4C5E-9F99-C10936041B6C}" presName="Accent2" presStyleCnt="0"/>
      <dgm:spPr/>
      <dgm:t>
        <a:bodyPr/>
        <a:lstStyle/>
        <a:p>
          <a:endParaRPr lang="en-CA"/>
        </a:p>
      </dgm:t>
    </dgm:pt>
    <dgm:pt modelId="{E325AED0-B06F-4FAA-B84E-7F37D895EF2F}" type="pres">
      <dgm:prSet presAssocID="{BE1FE62D-265F-4C5E-9F99-C10936041B6C}" presName="Accent" presStyleLbl="node1" presStyleIdx="3" presStyleCnt="5"/>
      <dgm:spPr/>
      <dgm:t>
        <a:bodyPr/>
        <a:lstStyle/>
        <a:p>
          <a:endParaRPr lang="en-CA"/>
        </a:p>
      </dgm:t>
    </dgm:pt>
    <dgm:pt modelId="{AFBA2E8A-68F7-4FFC-9BC1-5AB7F1364EA4}" type="pres">
      <dgm:prSet presAssocID="{BE1FE62D-265F-4C5E-9F99-C10936041B6C}" presName="ParentBackground2" presStyleCnt="0"/>
      <dgm:spPr/>
      <dgm:t>
        <a:bodyPr/>
        <a:lstStyle/>
        <a:p>
          <a:endParaRPr lang="en-CA"/>
        </a:p>
      </dgm:t>
    </dgm:pt>
    <dgm:pt modelId="{5C99106D-61C9-48D6-B26A-C13088EB46FA}" type="pres">
      <dgm:prSet presAssocID="{BE1FE62D-265F-4C5E-9F99-C10936041B6C}" presName="ParentBackground" presStyleLbl="fgAcc1" presStyleIdx="3" presStyleCnt="5"/>
      <dgm:spPr/>
      <dgm:t>
        <a:bodyPr/>
        <a:lstStyle/>
        <a:p>
          <a:endParaRPr lang="en-CA"/>
        </a:p>
      </dgm:t>
    </dgm:pt>
    <dgm:pt modelId="{CB1DC252-F628-44AA-961A-69CEDDAEBD7F}" type="pres">
      <dgm:prSet presAssocID="{BE1FE62D-265F-4C5E-9F99-C10936041B6C}" presName="Parent2" presStyleLbl="revTx" presStyleIdx="0" presStyleCnt="1">
        <dgm:presLayoutVars>
          <dgm:chMax val="1"/>
          <dgm:chPref val="1"/>
          <dgm:bulletEnabled val="1"/>
        </dgm:presLayoutVars>
      </dgm:prSet>
      <dgm:spPr/>
      <dgm:t>
        <a:bodyPr/>
        <a:lstStyle/>
        <a:p>
          <a:endParaRPr lang="en-CA"/>
        </a:p>
      </dgm:t>
    </dgm:pt>
    <dgm:pt modelId="{2EECE1C9-DC0B-4939-988E-88D44039FE4F}" type="pres">
      <dgm:prSet presAssocID="{BEC3A275-7AD0-4899-B91F-70D0DCAC9C40}" presName="Accent1" presStyleCnt="0"/>
      <dgm:spPr/>
      <dgm:t>
        <a:bodyPr/>
        <a:lstStyle/>
        <a:p>
          <a:endParaRPr lang="en-CA"/>
        </a:p>
      </dgm:t>
    </dgm:pt>
    <dgm:pt modelId="{47DA0B67-9AB9-470F-A9D5-70F1714D9BDE}" type="pres">
      <dgm:prSet presAssocID="{BEC3A275-7AD0-4899-B91F-70D0DCAC9C40}" presName="Accent" presStyleLbl="node1" presStyleIdx="4" presStyleCnt="5"/>
      <dgm:spPr/>
      <dgm:t>
        <a:bodyPr/>
        <a:lstStyle/>
        <a:p>
          <a:endParaRPr lang="en-CA"/>
        </a:p>
      </dgm:t>
    </dgm:pt>
    <dgm:pt modelId="{B0B5612B-B2AE-419F-8631-CFCDC645D3E6}" type="pres">
      <dgm:prSet presAssocID="{BEC3A275-7AD0-4899-B91F-70D0DCAC9C40}" presName="ParentBackground1" presStyleCnt="0"/>
      <dgm:spPr/>
      <dgm:t>
        <a:bodyPr/>
        <a:lstStyle/>
        <a:p>
          <a:endParaRPr lang="en-CA"/>
        </a:p>
      </dgm:t>
    </dgm:pt>
    <dgm:pt modelId="{E45316DD-F0CC-488D-B472-F515A5B593DB}" type="pres">
      <dgm:prSet presAssocID="{BEC3A275-7AD0-4899-B91F-70D0DCAC9C40}" presName="ParentBackground" presStyleLbl="fgAcc1" presStyleIdx="4" presStyleCnt="5"/>
      <dgm:spPr/>
      <dgm:t>
        <a:bodyPr/>
        <a:lstStyle/>
        <a:p>
          <a:endParaRPr lang="en-CA"/>
        </a:p>
      </dgm:t>
    </dgm:pt>
    <dgm:pt modelId="{6D75A2B9-6D9B-4F51-9994-BC5ABB009F98}" type="pres">
      <dgm:prSet presAssocID="{BEC3A275-7AD0-4899-B91F-70D0DCAC9C40}" presName="Child1" presStyleLbl="revTx" presStyleIdx="0" presStyleCnt="1">
        <dgm:presLayoutVars>
          <dgm:chMax val="0"/>
          <dgm:chPref val="0"/>
          <dgm:bulletEnabled val="1"/>
        </dgm:presLayoutVars>
      </dgm:prSet>
      <dgm:spPr/>
      <dgm:t>
        <a:bodyPr/>
        <a:lstStyle/>
        <a:p>
          <a:endParaRPr lang="en-CA"/>
        </a:p>
      </dgm:t>
    </dgm:pt>
    <dgm:pt modelId="{D61E8AE6-56BC-4BA3-8058-2FF4FCEC94F8}" type="pres">
      <dgm:prSet presAssocID="{BEC3A275-7AD0-4899-B91F-70D0DCAC9C40}" presName="Parent1" presStyleLbl="revTx" presStyleIdx="0" presStyleCnt="1">
        <dgm:presLayoutVars>
          <dgm:chMax val="1"/>
          <dgm:chPref val="1"/>
          <dgm:bulletEnabled val="1"/>
        </dgm:presLayoutVars>
      </dgm:prSet>
      <dgm:spPr/>
      <dgm:t>
        <a:bodyPr/>
        <a:lstStyle/>
        <a:p>
          <a:endParaRPr lang="en-CA"/>
        </a:p>
      </dgm:t>
    </dgm:pt>
  </dgm:ptLst>
  <dgm:cxnLst>
    <dgm:cxn modelId="{FEF41B89-EFE4-40BB-B0DC-93229DDA598C}" srcId="{416ED2E7-89B0-4D92-AA76-D15324039A92}" destId="{BE1FE62D-265F-4C5E-9F99-C10936041B6C}" srcOrd="1" destOrd="0" parTransId="{245EF6C5-4322-4BE7-B96F-9F11FB884CE5}" sibTransId="{C8E87720-6D01-497A-BCF0-16DCC9F2D62B}"/>
    <dgm:cxn modelId="{28F9ED60-0279-425E-8317-3C1CBE986828}" srcId="{416ED2E7-89B0-4D92-AA76-D15324039A92}" destId="{A55BE01C-6F20-4F1F-9E79-FB3C1C32DD60}" srcOrd="2" destOrd="0" parTransId="{C229A1FF-1C4B-47E9-96E3-52A28E55AB48}" sibTransId="{F3B1A828-8716-4B25-823E-C44B20CB9CC1}"/>
    <dgm:cxn modelId="{923C558D-1F37-41CF-84E1-D0B9BC42551C}" srcId="{BEC3A275-7AD0-4899-B91F-70D0DCAC9C40}" destId="{EA1212A9-7E91-45A2-A498-87BD978CBE70}" srcOrd="0" destOrd="0" parTransId="{9A716284-5948-4E1D-8D3A-438782E6F653}" sibTransId="{473C1AC5-BAA6-4B2B-B1EE-97D25FDAAC89}"/>
    <dgm:cxn modelId="{74E9BD0F-94B5-4DC0-AD2C-9B66EDF206FA}" type="presOf" srcId="{416ED2E7-89B0-4D92-AA76-D15324039A92}" destId="{BA7C6A7E-FDF0-4688-A4AF-6A062B38B861}" srcOrd="0" destOrd="0" presId="urn:microsoft.com/office/officeart/2011/layout/CircleProcess#1"/>
    <dgm:cxn modelId="{2CF3358D-4C58-4703-9555-C0FEE5F7C337}" type="presOf" srcId="{EA1212A9-7E91-45A2-A498-87BD978CBE70}" destId="{6D75A2B9-6D9B-4F51-9994-BC5ABB009F98}" srcOrd="0" destOrd="0" presId="urn:microsoft.com/office/officeart/2011/layout/CircleProcess#1"/>
    <dgm:cxn modelId="{2A9A191A-20DD-495A-8BC0-A4B40B760B0D}" type="presOf" srcId="{F0EC7C93-E57A-4C0D-B411-CA92B4B59DE6}" destId="{BE02B001-8B1A-4296-A89E-454E548B48D8}" srcOrd="1" destOrd="0" presId="urn:microsoft.com/office/officeart/2011/layout/CircleProcess#1"/>
    <dgm:cxn modelId="{89350552-E564-4A5E-973B-D90507B50955}" type="presOf" srcId="{BEC3A275-7AD0-4899-B91F-70D0DCAC9C40}" destId="{E45316DD-F0CC-488D-B472-F515A5B593DB}" srcOrd="0" destOrd="0" presId="urn:microsoft.com/office/officeart/2011/layout/CircleProcess#1"/>
    <dgm:cxn modelId="{C85C953B-014B-462E-AF69-D66B35CD82E2}" type="presOf" srcId="{F0EC7C93-E57A-4C0D-B411-CA92B4B59DE6}" destId="{0C7268CA-3DF9-4027-ABF3-F4BD8FDB05B9}" srcOrd="0" destOrd="0" presId="urn:microsoft.com/office/officeart/2011/layout/CircleProcess#1"/>
    <dgm:cxn modelId="{50BCACCD-C699-4365-B883-D1383A42B1A1}" srcId="{416ED2E7-89B0-4D92-AA76-D15324039A92}" destId="{F0EC7C93-E57A-4C0D-B411-CA92B4B59DE6}" srcOrd="3" destOrd="0" parTransId="{19638231-E109-4365-A3D1-29E921952223}" sibTransId="{D9EB4D03-60E0-4DE6-9DD8-B1F6652E2B23}"/>
    <dgm:cxn modelId="{74D10A80-D951-428E-9051-DFCD3BC331EC}" type="presOf" srcId="{BEC3A275-7AD0-4899-B91F-70D0DCAC9C40}" destId="{D61E8AE6-56BC-4BA3-8058-2FF4FCEC94F8}" srcOrd="1" destOrd="0" presId="urn:microsoft.com/office/officeart/2011/layout/CircleProcess#1"/>
    <dgm:cxn modelId="{D6480E99-DC7F-4B5B-8D0B-0799B48EBC17}" srcId="{416ED2E7-89B0-4D92-AA76-D15324039A92}" destId="{BEC3A275-7AD0-4899-B91F-70D0DCAC9C40}" srcOrd="0" destOrd="0" parTransId="{A37F8B9B-A712-438E-B0F3-B5D239AABEAB}" sibTransId="{0967DA65-3295-4366-8FC3-0DD37327A321}"/>
    <dgm:cxn modelId="{44F6F93E-A41D-4DD4-A4A6-E0696877C972}" type="presOf" srcId="{BE1FE62D-265F-4C5E-9F99-C10936041B6C}" destId="{5C99106D-61C9-48D6-B26A-C13088EB46FA}" srcOrd="0" destOrd="0" presId="urn:microsoft.com/office/officeart/2011/layout/CircleProcess#1"/>
    <dgm:cxn modelId="{2251A0FA-E427-4778-8D77-53B6576720D1}" type="presOf" srcId="{A55BE01C-6F20-4F1F-9E79-FB3C1C32DD60}" destId="{E8C71B50-3635-4B88-A1A8-48FF07BEB3BE}" srcOrd="1" destOrd="0" presId="urn:microsoft.com/office/officeart/2011/layout/CircleProcess#1"/>
    <dgm:cxn modelId="{5371E13B-DC3D-4A6D-AC85-29639A454619}" srcId="{416ED2E7-89B0-4D92-AA76-D15324039A92}" destId="{8A125091-B2A1-492D-B5B7-36654C93B97C}" srcOrd="4" destOrd="0" parTransId="{657AE411-801E-4221-B21B-5788EB142E34}" sibTransId="{14B0046D-BEC5-4AE2-BF31-FF664B579845}"/>
    <dgm:cxn modelId="{32A8161E-302F-4658-8A61-5FD31B1A6D7F}" type="presOf" srcId="{8A125091-B2A1-492D-B5B7-36654C93B97C}" destId="{BDAAB3B3-7F4B-4662-B066-456F01EBCA69}" srcOrd="0" destOrd="0" presId="urn:microsoft.com/office/officeart/2011/layout/CircleProcess#1"/>
    <dgm:cxn modelId="{1DCD157D-CC29-4DAB-9AC1-373DCF08830F}" type="presOf" srcId="{A55BE01C-6F20-4F1F-9E79-FB3C1C32DD60}" destId="{9F8CBFA7-287B-4120-89FB-8BBB988FE217}" srcOrd="0" destOrd="0" presId="urn:microsoft.com/office/officeart/2011/layout/CircleProcess#1"/>
    <dgm:cxn modelId="{5755ADAC-678B-4AB6-88CD-CEDB1FC66FAB}" type="presOf" srcId="{8A125091-B2A1-492D-B5B7-36654C93B97C}" destId="{1101E956-9814-413C-9C6F-BAEC196ACBB6}" srcOrd="1" destOrd="0" presId="urn:microsoft.com/office/officeart/2011/layout/CircleProcess#1"/>
    <dgm:cxn modelId="{A5A36A49-B061-40B8-A6D2-10CBFD8BFEFD}" type="presOf" srcId="{BE1FE62D-265F-4C5E-9F99-C10936041B6C}" destId="{CB1DC252-F628-44AA-961A-69CEDDAEBD7F}" srcOrd="1" destOrd="0" presId="urn:microsoft.com/office/officeart/2011/layout/CircleProcess#1"/>
    <dgm:cxn modelId="{9891424E-C106-4392-9BA6-F7BB9CD8FAC0}" type="presParOf" srcId="{BA7C6A7E-FDF0-4688-A4AF-6A062B38B861}" destId="{22875AB1-BF8C-46D1-8FD7-E7C15F712642}" srcOrd="0" destOrd="0" presId="urn:microsoft.com/office/officeart/2011/layout/CircleProcess#1"/>
    <dgm:cxn modelId="{6A7CC948-996A-4CAB-A62D-BBC9CD557AF1}" type="presParOf" srcId="{22875AB1-BF8C-46D1-8FD7-E7C15F712642}" destId="{A2DD1A5E-5687-4660-A36E-AAB7C69B56B7}" srcOrd="0" destOrd="0" presId="urn:microsoft.com/office/officeart/2011/layout/CircleProcess#1"/>
    <dgm:cxn modelId="{E3B5C349-EAA4-4897-8AF7-E8C132751FCA}" type="presParOf" srcId="{BA7C6A7E-FDF0-4688-A4AF-6A062B38B861}" destId="{E3A2F061-7351-45DC-9D74-74D1F4DFAF14}" srcOrd="1" destOrd="0" presId="urn:microsoft.com/office/officeart/2011/layout/CircleProcess#1"/>
    <dgm:cxn modelId="{050F0ED1-F77E-4E47-BCB6-04B5EA7169A1}" type="presParOf" srcId="{E3A2F061-7351-45DC-9D74-74D1F4DFAF14}" destId="{BDAAB3B3-7F4B-4662-B066-456F01EBCA69}" srcOrd="0" destOrd="0" presId="urn:microsoft.com/office/officeart/2011/layout/CircleProcess#1"/>
    <dgm:cxn modelId="{4776C8E7-5E17-4548-AC01-44E726550646}" type="presParOf" srcId="{BA7C6A7E-FDF0-4688-A4AF-6A062B38B861}" destId="{1101E956-9814-413C-9C6F-BAEC196ACBB6}" srcOrd="2" destOrd="0" presId="urn:microsoft.com/office/officeart/2011/layout/CircleProcess#1"/>
    <dgm:cxn modelId="{10342761-594A-4DEF-BCCD-D7D0DBA7BB91}" type="presParOf" srcId="{BA7C6A7E-FDF0-4688-A4AF-6A062B38B861}" destId="{26BB215E-DC05-419E-B9EC-AE207D52E2C3}" srcOrd="3" destOrd="0" presId="urn:microsoft.com/office/officeart/2011/layout/CircleProcess#1"/>
    <dgm:cxn modelId="{5DFD7163-0848-4416-BABC-4668EE0AD89B}" type="presParOf" srcId="{26BB215E-DC05-419E-B9EC-AE207D52E2C3}" destId="{0B45BEC1-C20E-4F6E-ADE3-B7AE79F7724E}" srcOrd="0" destOrd="0" presId="urn:microsoft.com/office/officeart/2011/layout/CircleProcess#1"/>
    <dgm:cxn modelId="{53077B4F-0172-493D-9782-AEF7E14C8DCC}" type="presParOf" srcId="{BA7C6A7E-FDF0-4688-A4AF-6A062B38B861}" destId="{743558A3-B44F-4473-8A96-C0B51F271064}" srcOrd="4" destOrd="0" presId="urn:microsoft.com/office/officeart/2011/layout/CircleProcess#1"/>
    <dgm:cxn modelId="{B9917AD2-652C-444D-A0DA-5582C734C231}" type="presParOf" srcId="{743558A3-B44F-4473-8A96-C0B51F271064}" destId="{0C7268CA-3DF9-4027-ABF3-F4BD8FDB05B9}" srcOrd="0" destOrd="0" presId="urn:microsoft.com/office/officeart/2011/layout/CircleProcess#1"/>
    <dgm:cxn modelId="{7F528733-EA64-4000-9692-DC209DCD3CEC}" type="presParOf" srcId="{BA7C6A7E-FDF0-4688-A4AF-6A062B38B861}" destId="{BE02B001-8B1A-4296-A89E-454E548B48D8}" srcOrd="5" destOrd="0" presId="urn:microsoft.com/office/officeart/2011/layout/CircleProcess#1"/>
    <dgm:cxn modelId="{5601E5E8-29A1-49D1-B209-F87C09414AF6}" type="presParOf" srcId="{BA7C6A7E-FDF0-4688-A4AF-6A062B38B861}" destId="{4657CD2D-5359-4D45-82FF-A2B605DE8C4D}" srcOrd="6" destOrd="0" presId="urn:microsoft.com/office/officeart/2011/layout/CircleProcess#1"/>
    <dgm:cxn modelId="{6E7EBA66-1580-4DB7-8918-5D365D5AB670}" type="presParOf" srcId="{4657CD2D-5359-4D45-82FF-A2B605DE8C4D}" destId="{DDCF12BE-6FE4-415A-8225-5A4A69EDE05B}" srcOrd="0" destOrd="0" presId="urn:microsoft.com/office/officeart/2011/layout/CircleProcess#1"/>
    <dgm:cxn modelId="{A5132340-5525-40C4-8AD2-4A78C68FCABE}" type="presParOf" srcId="{BA7C6A7E-FDF0-4688-A4AF-6A062B38B861}" destId="{521E70D0-3929-4C0C-9A5B-899AFAFEA8C6}" srcOrd="7" destOrd="0" presId="urn:microsoft.com/office/officeart/2011/layout/CircleProcess#1"/>
    <dgm:cxn modelId="{5B1EE8D6-1F8F-44D1-9D9B-B02906C88862}" type="presParOf" srcId="{521E70D0-3929-4C0C-9A5B-899AFAFEA8C6}" destId="{9F8CBFA7-287B-4120-89FB-8BBB988FE217}" srcOrd="0" destOrd="0" presId="urn:microsoft.com/office/officeart/2011/layout/CircleProcess#1"/>
    <dgm:cxn modelId="{C2F8F2B0-AE26-4B9A-8B9D-A5535AE94EA9}" type="presParOf" srcId="{BA7C6A7E-FDF0-4688-A4AF-6A062B38B861}" destId="{E8C71B50-3635-4B88-A1A8-48FF07BEB3BE}" srcOrd="8" destOrd="0" presId="urn:microsoft.com/office/officeart/2011/layout/CircleProcess#1"/>
    <dgm:cxn modelId="{B6E282A5-65EA-4309-BEC4-86056B211A49}" type="presParOf" srcId="{BA7C6A7E-FDF0-4688-A4AF-6A062B38B861}" destId="{F9839DEC-F2AB-4DA7-9D4A-8B1F3EA761D1}" srcOrd="9" destOrd="0" presId="urn:microsoft.com/office/officeart/2011/layout/CircleProcess#1"/>
    <dgm:cxn modelId="{4B0C85C8-0EE5-413B-B003-2F6E1E77AA9D}" type="presParOf" srcId="{F9839DEC-F2AB-4DA7-9D4A-8B1F3EA761D1}" destId="{E325AED0-B06F-4FAA-B84E-7F37D895EF2F}" srcOrd="0" destOrd="0" presId="urn:microsoft.com/office/officeart/2011/layout/CircleProcess#1"/>
    <dgm:cxn modelId="{85E00F6E-956F-46A1-99F9-60B152809A0F}" type="presParOf" srcId="{BA7C6A7E-FDF0-4688-A4AF-6A062B38B861}" destId="{AFBA2E8A-68F7-4FFC-9BC1-5AB7F1364EA4}" srcOrd="10" destOrd="0" presId="urn:microsoft.com/office/officeart/2011/layout/CircleProcess#1"/>
    <dgm:cxn modelId="{44618F1A-BA13-4D08-A6AD-4FE10FEB6955}" type="presParOf" srcId="{AFBA2E8A-68F7-4FFC-9BC1-5AB7F1364EA4}" destId="{5C99106D-61C9-48D6-B26A-C13088EB46FA}" srcOrd="0" destOrd="0" presId="urn:microsoft.com/office/officeart/2011/layout/CircleProcess#1"/>
    <dgm:cxn modelId="{7A974FEA-9C72-4538-95E7-435FA02DDA5F}" type="presParOf" srcId="{BA7C6A7E-FDF0-4688-A4AF-6A062B38B861}" destId="{CB1DC252-F628-44AA-961A-69CEDDAEBD7F}" srcOrd="11" destOrd="0" presId="urn:microsoft.com/office/officeart/2011/layout/CircleProcess#1"/>
    <dgm:cxn modelId="{37D4FA47-9EC9-4FFF-9915-62D775A8E424}" type="presParOf" srcId="{BA7C6A7E-FDF0-4688-A4AF-6A062B38B861}" destId="{2EECE1C9-DC0B-4939-988E-88D44039FE4F}" srcOrd="12" destOrd="0" presId="urn:microsoft.com/office/officeart/2011/layout/CircleProcess#1"/>
    <dgm:cxn modelId="{95E50FB5-0A7C-4139-9730-3943C6A3293F}" type="presParOf" srcId="{2EECE1C9-DC0B-4939-988E-88D44039FE4F}" destId="{47DA0B67-9AB9-470F-A9D5-70F1714D9BDE}" srcOrd="0" destOrd="0" presId="urn:microsoft.com/office/officeart/2011/layout/CircleProcess#1"/>
    <dgm:cxn modelId="{3BBA7C5B-AB25-4390-A3DC-FF06F19DB6EC}" type="presParOf" srcId="{BA7C6A7E-FDF0-4688-A4AF-6A062B38B861}" destId="{B0B5612B-B2AE-419F-8631-CFCDC645D3E6}" srcOrd="13" destOrd="0" presId="urn:microsoft.com/office/officeart/2011/layout/CircleProcess#1"/>
    <dgm:cxn modelId="{1332C695-136E-4A8C-9E70-201422625127}" type="presParOf" srcId="{B0B5612B-B2AE-419F-8631-CFCDC645D3E6}" destId="{E45316DD-F0CC-488D-B472-F515A5B593DB}" srcOrd="0" destOrd="0" presId="urn:microsoft.com/office/officeart/2011/layout/CircleProcess#1"/>
    <dgm:cxn modelId="{7F14E039-8693-4FBF-A846-2C4C731AAFB8}" type="presParOf" srcId="{BA7C6A7E-FDF0-4688-A4AF-6A062B38B861}" destId="{6D75A2B9-6D9B-4F51-9994-BC5ABB009F98}" srcOrd="14" destOrd="0" presId="urn:microsoft.com/office/officeart/2011/layout/CircleProcess#1"/>
    <dgm:cxn modelId="{9E1BA256-F77D-4A5D-82C1-4A126954E351}" type="presParOf" srcId="{BA7C6A7E-FDF0-4688-A4AF-6A062B38B861}" destId="{D61E8AE6-56BC-4BA3-8058-2FF4FCEC94F8}" srcOrd="15" destOrd="0" presId="urn:microsoft.com/office/officeart/2011/layout/Circle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6ED2E7-89B0-4D92-AA76-D15324039A92}" type="doc">
      <dgm:prSet loTypeId="urn:microsoft.com/office/officeart/2011/layout/CircleProcess#1" loCatId="process" qsTypeId="urn:microsoft.com/office/officeart/2005/8/quickstyle/simple1" qsCatId="simple" csTypeId="urn:microsoft.com/office/officeart/2005/8/colors/colorful1" csCatId="colorful" phldr="1"/>
      <dgm:spPr/>
      <dgm:t>
        <a:bodyPr/>
        <a:lstStyle/>
        <a:p>
          <a:endParaRPr lang="en-US"/>
        </a:p>
      </dgm:t>
    </dgm:pt>
    <dgm:pt modelId="{C9CC1568-521B-4B42-937D-1CF63211EE82}">
      <dgm:prSet phldrT="[Text]"/>
      <dgm:spPr/>
      <dgm:t>
        <a:bodyPr/>
        <a:lstStyle/>
        <a:p>
          <a:r>
            <a:rPr lang="en-US" dirty="0"/>
            <a:t>Data Processing </a:t>
          </a:r>
        </a:p>
      </dgm:t>
    </dgm:pt>
    <dgm:pt modelId="{CE6BC26D-FACC-406B-B11E-CE5237EB0D08}" type="parTrans" cxnId="{F9C0F242-5F50-42AC-8547-EAFD637CBCBA}">
      <dgm:prSet/>
      <dgm:spPr/>
      <dgm:t>
        <a:bodyPr/>
        <a:lstStyle/>
        <a:p>
          <a:endParaRPr lang="en-US"/>
        </a:p>
      </dgm:t>
    </dgm:pt>
    <dgm:pt modelId="{965D7653-E295-4606-9DDB-C97738B931E0}" type="sibTrans" cxnId="{F9C0F242-5F50-42AC-8547-EAFD637CBCBA}">
      <dgm:prSet/>
      <dgm:spPr/>
      <dgm:t>
        <a:bodyPr/>
        <a:lstStyle/>
        <a:p>
          <a:endParaRPr lang="en-US"/>
        </a:p>
      </dgm:t>
    </dgm:pt>
    <dgm:pt modelId="{993A8498-DD6C-433D-A199-D6A657548185}">
      <dgm:prSet phldrT="[Text]"/>
      <dgm:spPr/>
      <dgm:t>
        <a:bodyPr/>
        <a:lstStyle/>
        <a:p>
          <a:r>
            <a:rPr lang="en-US" dirty="0"/>
            <a:t>Product Generation</a:t>
          </a:r>
        </a:p>
      </dgm:t>
    </dgm:pt>
    <dgm:pt modelId="{A31DEF96-522B-41EA-B17C-79AECBB97D2D}" type="parTrans" cxnId="{E607B3E0-2E82-40FF-8E3F-03B2BFCEDC3C}">
      <dgm:prSet/>
      <dgm:spPr/>
      <dgm:t>
        <a:bodyPr/>
        <a:lstStyle/>
        <a:p>
          <a:endParaRPr lang="en-US"/>
        </a:p>
      </dgm:t>
    </dgm:pt>
    <dgm:pt modelId="{B809ED1B-5799-4F90-94EB-4D72024AE8EE}" type="sibTrans" cxnId="{E607B3E0-2E82-40FF-8E3F-03B2BFCEDC3C}">
      <dgm:prSet/>
      <dgm:spPr/>
      <dgm:t>
        <a:bodyPr/>
        <a:lstStyle/>
        <a:p>
          <a:endParaRPr lang="en-US"/>
        </a:p>
      </dgm:t>
    </dgm:pt>
    <dgm:pt modelId="{A3172E87-0BF8-4D7A-B4F9-8713B2475275}">
      <dgm:prSet custT="1"/>
      <dgm:spPr/>
      <dgm:t>
        <a:bodyPr/>
        <a:lstStyle/>
        <a:p>
          <a:r>
            <a:rPr lang="en-US" sz="2400" dirty="0" smtClean="0"/>
            <a:t>Publication</a:t>
          </a:r>
          <a:endParaRPr lang="en-US" sz="2400" dirty="0"/>
        </a:p>
      </dgm:t>
    </dgm:pt>
    <dgm:pt modelId="{EF1126A0-D949-4A89-A1CB-4BA82B66CB8E}" type="parTrans" cxnId="{0408E500-9CDC-40B2-9EBD-981A145EA4BC}">
      <dgm:prSet/>
      <dgm:spPr/>
      <dgm:t>
        <a:bodyPr/>
        <a:lstStyle/>
        <a:p>
          <a:endParaRPr lang="en-CA"/>
        </a:p>
      </dgm:t>
    </dgm:pt>
    <dgm:pt modelId="{404683FD-4F92-42E1-8303-76D1A71CDE3D}" type="sibTrans" cxnId="{0408E500-9CDC-40B2-9EBD-981A145EA4BC}">
      <dgm:prSet/>
      <dgm:spPr/>
      <dgm:t>
        <a:bodyPr/>
        <a:lstStyle/>
        <a:p>
          <a:endParaRPr lang="en-CA"/>
        </a:p>
      </dgm:t>
    </dgm:pt>
    <dgm:pt modelId="{930326FC-D6E7-4ADD-9977-6A7BE11137B5}">
      <dgm:prSet custT="1"/>
      <dgm:spPr/>
      <dgm:t>
        <a:bodyPr/>
        <a:lstStyle/>
        <a:p>
          <a:r>
            <a:rPr lang="en-US" sz="2400" dirty="0" smtClean="0"/>
            <a:t>Archive</a:t>
          </a:r>
          <a:endParaRPr lang="en-US" sz="2400" dirty="0"/>
        </a:p>
      </dgm:t>
    </dgm:pt>
    <dgm:pt modelId="{434075EE-659F-4BD0-9828-E5789A136F98}" type="parTrans" cxnId="{F054CD00-217A-4E30-9149-D415D451978F}">
      <dgm:prSet/>
      <dgm:spPr/>
      <dgm:t>
        <a:bodyPr/>
        <a:lstStyle/>
        <a:p>
          <a:endParaRPr lang="en-CA"/>
        </a:p>
      </dgm:t>
    </dgm:pt>
    <dgm:pt modelId="{ACFA4E98-C820-420E-82DF-285404A4575B}" type="sibTrans" cxnId="{F054CD00-217A-4E30-9149-D415D451978F}">
      <dgm:prSet/>
      <dgm:spPr/>
      <dgm:t>
        <a:bodyPr/>
        <a:lstStyle/>
        <a:p>
          <a:endParaRPr lang="en-CA"/>
        </a:p>
      </dgm:t>
    </dgm:pt>
    <dgm:pt modelId="{BA7C6A7E-FDF0-4688-A4AF-6A062B38B861}" type="pres">
      <dgm:prSet presAssocID="{416ED2E7-89B0-4D92-AA76-D15324039A92}" presName="Name0" presStyleCnt="0">
        <dgm:presLayoutVars>
          <dgm:chMax val="11"/>
          <dgm:chPref val="11"/>
          <dgm:dir/>
          <dgm:resizeHandles/>
        </dgm:presLayoutVars>
      </dgm:prSet>
      <dgm:spPr/>
      <dgm:t>
        <a:bodyPr/>
        <a:lstStyle/>
        <a:p>
          <a:endParaRPr lang="en-CA"/>
        </a:p>
      </dgm:t>
    </dgm:pt>
    <dgm:pt modelId="{3D5782E5-1C85-4613-A8CE-01975A50D972}" type="pres">
      <dgm:prSet presAssocID="{930326FC-D6E7-4ADD-9977-6A7BE11137B5}" presName="Accent4" presStyleCnt="0"/>
      <dgm:spPr/>
      <dgm:t>
        <a:bodyPr/>
        <a:lstStyle/>
        <a:p>
          <a:endParaRPr lang="en-AU"/>
        </a:p>
      </dgm:t>
    </dgm:pt>
    <dgm:pt modelId="{77D0C424-8049-4AB0-B08D-7C9AA9722A15}" type="pres">
      <dgm:prSet presAssocID="{930326FC-D6E7-4ADD-9977-6A7BE11137B5}" presName="Accent" presStyleLbl="node1" presStyleIdx="0" presStyleCnt="4"/>
      <dgm:spPr/>
      <dgm:t>
        <a:bodyPr/>
        <a:lstStyle/>
        <a:p>
          <a:endParaRPr lang="en-AU"/>
        </a:p>
      </dgm:t>
    </dgm:pt>
    <dgm:pt modelId="{66191E6E-099C-4282-AAC2-FD0CAC0520EB}" type="pres">
      <dgm:prSet presAssocID="{930326FC-D6E7-4ADD-9977-6A7BE11137B5}" presName="ParentBackground4" presStyleCnt="0"/>
      <dgm:spPr/>
      <dgm:t>
        <a:bodyPr/>
        <a:lstStyle/>
        <a:p>
          <a:endParaRPr lang="en-AU"/>
        </a:p>
      </dgm:t>
    </dgm:pt>
    <dgm:pt modelId="{47F2D4AB-9AF8-49BA-84C2-9B6974F57C71}" type="pres">
      <dgm:prSet presAssocID="{930326FC-D6E7-4ADD-9977-6A7BE11137B5}" presName="ParentBackground" presStyleLbl="fgAcc1" presStyleIdx="0" presStyleCnt="4"/>
      <dgm:spPr/>
      <dgm:t>
        <a:bodyPr/>
        <a:lstStyle/>
        <a:p>
          <a:endParaRPr lang="en-CA"/>
        </a:p>
      </dgm:t>
    </dgm:pt>
    <dgm:pt modelId="{F3A546A2-FF1C-442B-A334-1DFDE9154AE2}" type="pres">
      <dgm:prSet presAssocID="{930326FC-D6E7-4ADD-9977-6A7BE11137B5}" presName="Parent4" presStyleLbl="revTx" presStyleIdx="0" presStyleCnt="0">
        <dgm:presLayoutVars>
          <dgm:chMax val="1"/>
          <dgm:chPref val="1"/>
          <dgm:bulletEnabled val="1"/>
        </dgm:presLayoutVars>
      </dgm:prSet>
      <dgm:spPr/>
      <dgm:t>
        <a:bodyPr/>
        <a:lstStyle/>
        <a:p>
          <a:endParaRPr lang="en-AU"/>
        </a:p>
      </dgm:t>
    </dgm:pt>
    <dgm:pt modelId="{46FB727A-80A8-42BD-98CB-5D15162F80CF}" type="pres">
      <dgm:prSet presAssocID="{A3172E87-0BF8-4D7A-B4F9-8713B2475275}" presName="Accent3" presStyleCnt="0"/>
      <dgm:spPr/>
      <dgm:t>
        <a:bodyPr/>
        <a:lstStyle/>
        <a:p>
          <a:endParaRPr lang="en-AU"/>
        </a:p>
      </dgm:t>
    </dgm:pt>
    <dgm:pt modelId="{BDBFD4EB-0052-472C-940D-6FE9EA3B0683}" type="pres">
      <dgm:prSet presAssocID="{A3172E87-0BF8-4D7A-B4F9-8713B2475275}" presName="Accent" presStyleLbl="node1" presStyleIdx="1" presStyleCnt="4"/>
      <dgm:spPr/>
      <dgm:t>
        <a:bodyPr/>
        <a:lstStyle/>
        <a:p>
          <a:endParaRPr lang="en-AU"/>
        </a:p>
      </dgm:t>
    </dgm:pt>
    <dgm:pt modelId="{CBD2DF10-9D38-47E0-80E2-CFA093A74A5D}" type="pres">
      <dgm:prSet presAssocID="{A3172E87-0BF8-4D7A-B4F9-8713B2475275}" presName="ParentBackground3" presStyleCnt="0"/>
      <dgm:spPr/>
      <dgm:t>
        <a:bodyPr/>
        <a:lstStyle/>
        <a:p>
          <a:endParaRPr lang="en-AU"/>
        </a:p>
      </dgm:t>
    </dgm:pt>
    <dgm:pt modelId="{A7626D17-2CEE-40DC-B101-7093D2DC51EB}" type="pres">
      <dgm:prSet presAssocID="{A3172E87-0BF8-4D7A-B4F9-8713B2475275}" presName="ParentBackground" presStyleLbl="fgAcc1" presStyleIdx="1" presStyleCnt="4"/>
      <dgm:spPr/>
      <dgm:t>
        <a:bodyPr/>
        <a:lstStyle/>
        <a:p>
          <a:endParaRPr lang="en-CA"/>
        </a:p>
      </dgm:t>
    </dgm:pt>
    <dgm:pt modelId="{7620D242-EC5D-4299-86F6-92F35109EC86}" type="pres">
      <dgm:prSet presAssocID="{A3172E87-0BF8-4D7A-B4F9-8713B2475275}" presName="Parent3" presStyleLbl="revTx" presStyleIdx="0" presStyleCnt="0">
        <dgm:presLayoutVars>
          <dgm:chMax val="1"/>
          <dgm:chPref val="1"/>
          <dgm:bulletEnabled val="1"/>
        </dgm:presLayoutVars>
      </dgm:prSet>
      <dgm:spPr/>
      <dgm:t>
        <a:bodyPr/>
        <a:lstStyle/>
        <a:p>
          <a:endParaRPr lang="en-AU"/>
        </a:p>
      </dgm:t>
    </dgm:pt>
    <dgm:pt modelId="{1F5C580A-AE38-4F51-B930-C27429B9F0F8}" type="pres">
      <dgm:prSet presAssocID="{993A8498-DD6C-433D-A199-D6A657548185}" presName="Accent2" presStyleCnt="0"/>
      <dgm:spPr/>
      <dgm:t>
        <a:bodyPr/>
        <a:lstStyle/>
        <a:p>
          <a:endParaRPr lang="en-AU"/>
        </a:p>
      </dgm:t>
    </dgm:pt>
    <dgm:pt modelId="{A837BBF4-2A8E-4550-A6BF-42343A5D75A6}" type="pres">
      <dgm:prSet presAssocID="{993A8498-DD6C-433D-A199-D6A657548185}" presName="Accent" presStyleLbl="node1" presStyleIdx="2" presStyleCnt="4"/>
      <dgm:spPr/>
      <dgm:t>
        <a:bodyPr/>
        <a:lstStyle/>
        <a:p>
          <a:endParaRPr lang="en-CA"/>
        </a:p>
      </dgm:t>
    </dgm:pt>
    <dgm:pt modelId="{65643C1A-6F6F-46E8-B056-6B5F0106C15A}" type="pres">
      <dgm:prSet presAssocID="{993A8498-DD6C-433D-A199-D6A657548185}" presName="ParentBackground2" presStyleCnt="0"/>
      <dgm:spPr/>
      <dgm:t>
        <a:bodyPr/>
        <a:lstStyle/>
        <a:p>
          <a:endParaRPr lang="en-AU"/>
        </a:p>
      </dgm:t>
    </dgm:pt>
    <dgm:pt modelId="{D5E872DB-9B9A-41B9-B607-07A597B62388}" type="pres">
      <dgm:prSet presAssocID="{993A8498-DD6C-433D-A199-D6A657548185}" presName="ParentBackground" presStyleLbl="fgAcc1" presStyleIdx="2" presStyleCnt="4"/>
      <dgm:spPr/>
      <dgm:t>
        <a:bodyPr/>
        <a:lstStyle/>
        <a:p>
          <a:endParaRPr lang="en-CA"/>
        </a:p>
      </dgm:t>
    </dgm:pt>
    <dgm:pt modelId="{C463999E-E49B-45DE-9B0D-F8E7BC85187B}" type="pres">
      <dgm:prSet presAssocID="{993A8498-DD6C-433D-A199-D6A657548185}" presName="Parent2" presStyleLbl="revTx" presStyleIdx="0" presStyleCnt="0">
        <dgm:presLayoutVars>
          <dgm:chMax val="1"/>
          <dgm:chPref val="1"/>
          <dgm:bulletEnabled val="1"/>
        </dgm:presLayoutVars>
      </dgm:prSet>
      <dgm:spPr/>
      <dgm:t>
        <a:bodyPr/>
        <a:lstStyle/>
        <a:p>
          <a:endParaRPr lang="en-AU"/>
        </a:p>
      </dgm:t>
    </dgm:pt>
    <dgm:pt modelId="{08BF1DBB-FAE0-437D-9C8F-6ED4CB11E128}" type="pres">
      <dgm:prSet presAssocID="{C9CC1568-521B-4B42-937D-1CF63211EE82}" presName="Accent1" presStyleCnt="0"/>
      <dgm:spPr/>
      <dgm:t>
        <a:bodyPr/>
        <a:lstStyle/>
        <a:p>
          <a:endParaRPr lang="en-AU"/>
        </a:p>
      </dgm:t>
    </dgm:pt>
    <dgm:pt modelId="{0CF21AAB-12C5-4803-A3D0-3C6EC7AEF591}" type="pres">
      <dgm:prSet presAssocID="{C9CC1568-521B-4B42-937D-1CF63211EE82}" presName="Accent" presStyleLbl="node1" presStyleIdx="3" presStyleCnt="4"/>
      <dgm:spPr/>
      <dgm:t>
        <a:bodyPr/>
        <a:lstStyle/>
        <a:p>
          <a:endParaRPr lang="en-CA"/>
        </a:p>
      </dgm:t>
    </dgm:pt>
    <dgm:pt modelId="{5D828171-38E7-4E92-BAFC-E0E311064C81}" type="pres">
      <dgm:prSet presAssocID="{C9CC1568-521B-4B42-937D-1CF63211EE82}" presName="ParentBackground1" presStyleCnt="0"/>
      <dgm:spPr/>
      <dgm:t>
        <a:bodyPr/>
        <a:lstStyle/>
        <a:p>
          <a:endParaRPr lang="en-AU"/>
        </a:p>
      </dgm:t>
    </dgm:pt>
    <dgm:pt modelId="{8AC9BA40-281F-4296-B6A9-12CAAB478857}" type="pres">
      <dgm:prSet presAssocID="{C9CC1568-521B-4B42-937D-1CF63211EE82}" presName="ParentBackground" presStyleLbl="fgAcc1" presStyleIdx="3" presStyleCnt="4"/>
      <dgm:spPr/>
      <dgm:t>
        <a:bodyPr/>
        <a:lstStyle/>
        <a:p>
          <a:endParaRPr lang="en-CA"/>
        </a:p>
      </dgm:t>
    </dgm:pt>
    <dgm:pt modelId="{8EB4703D-E3EC-4B9D-B280-DBC5EEF83748}" type="pres">
      <dgm:prSet presAssocID="{C9CC1568-521B-4B42-937D-1CF63211EE82}" presName="Parent1" presStyleLbl="revTx" presStyleIdx="0" presStyleCnt="0">
        <dgm:presLayoutVars>
          <dgm:chMax val="1"/>
          <dgm:chPref val="1"/>
          <dgm:bulletEnabled val="1"/>
        </dgm:presLayoutVars>
      </dgm:prSet>
      <dgm:spPr/>
      <dgm:t>
        <a:bodyPr/>
        <a:lstStyle/>
        <a:p>
          <a:endParaRPr lang="en-AU"/>
        </a:p>
      </dgm:t>
    </dgm:pt>
  </dgm:ptLst>
  <dgm:cxnLst>
    <dgm:cxn modelId="{A6BEFCFF-6ADE-4803-A40E-5B60A6DC3D62}" type="presOf" srcId="{C9CC1568-521B-4B42-937D-1CF63211EE82}" destId="{8AC9BA40-281F-4296-B6A9-12CAAB478857}" srcOrd="0" destOrd="0" presId="urn:microsoft.com/office/officeart/2011/layout/CircleProcess#1"/>
    <dgm:cxn modelId="{41BEAB6A-6FC8-467F-A7E2-E7B9D0B9A7FC}" type="presOf" srcId="{A3172E87-0BF8-4D7A-B4F9-8713B2475275}" destId="{A7626D17-2CEE-40DC-B101-7093D2DC51EB}" srcOrd="0" destOrd="0" presId="urn:microsoft.com/office/officeart/2011/layout/CircleProcess#1"/>
    <dgm:cxn modelId="{0408E500-9CDC-40B2-9EBD-981A145EA4BC}" srcId="{416ED2E7-89B0-4D92-AA76-D15324039A92}" destId="{A3172E87-0BF8-4D7A-B4F9-8713B2475275}" srcOrd="2" destOrd="0" parTransId="{EF1126A0-D949-4A89-A1CB-4BA82B66CB8E}" sibTransId="{404683FD-4F92-42E1-8303-76D1A71CDE3D}"/>
    <dgm:cxn modelId="{FE5A3690-B79D-47A4-86E9-C6AB538909B4}" type="presOf" srcId="{C9CC1568-521B-4B42-937D-1CF63211EE82}" destId="{8EB4703D-E3EC-4B9D-B280-DBC5EEF83748}" srcOrd="1" destOrd="0" presId="urn:microsoft.com/office/officeart/2011/layout/CircleProcess#1"/>
    <dgm:cxn modelId="{F054CD00-217A-4E30-9149-D415D451978F}" srcId="{416ED2E7-89B0-4D92-AA76-D15324039A92}" destId="{930326FC-D6E7-4ADD-9977-6A7BE11137B5}" srcOrd="3" destOrd="0" parTransId="{434075EE-659F-4BD0-9828-E5789A136F98}" sibTransId="{ACFA4E98-C820-420E-82DF-285404A4575B}"/>
    <dgm:cxn modelId="{04243B8A-84AF-402C-BBDD-1AF23128A864}" type="presOf" srcId="{993A8498-DD6C-433D-A199-D6A657548185}" destId="{D5E872DB-9B9A-41B9-B607-07A597B62388}" srcOrd="0" destOrd="0" presId="urn:microsoft.com/office/officeart/2011/layout/CircleProcess#1"/>
    <dgm:cxn modelId="{2928B2F5-B266-42F9-85B6-1B1FDC1203F0}" type="presOf" srcId="{A3172E87-0BF8-4D7A-B4F9-8713B2475275}" destId="{7620D242-EC5D-4299-86F6-92F35109EC86}" srcOrd="1" destOrd="0" presId="urn:microsoft.com/office/officeart/2011/layout/CircleProcess#1"/>
    <dgm:cxn modelId="{FA90B0A5-5C97-4A47-A779-5C3346DF4AF7}" type="presOf" srcId="{930326FC-D6E7-4ADD-9977-6A7BE11137B5}" destId="{47F2D4AB-9AF8-49BA-84C2-9B6974F57C71}" srcOrd="0" destOrd="0" presId="urn:microsoft.com/office/officeart/2011/layout/CircleProcess#1"/>
    <dgm:cxn modelId="{F9C0F242-5F50-42AC-8547-EAFD637CBCBA}" srcId="{416ED2E7-89B0-4D92-AA76-D15324039A92}" destId="{C9CC1568-521B-4B42-937D-1CF63211EE82}" srcOrd="0" destOrd="0" parTransId="{CE6BC26D-FACC-406B-B11E-CE5237EB0D08}" sibTransId="{965D7653-E295-4606-9DDB-C97738B931E0}"/>
    <dgm:cxn modelId="{1D27C1C6-0C3A-48EC-A8B5-416854DF02C6}" type="presOf" srcId="{930326FC-D6E7-4ADD-9977-6A7BE11137B5}" destId="{F3A546A2-FF1C-442B-A334-1DFDE9154AE2}" srcOrd="1" destOrd="0" presId="urn:microsoft.com/office/officeart/2011/layout/CircleProcess#1"/>
    <dgm:cxn modelId="{E607B3E0-2E82-40FF-8E3F-03B2BFCEDC3C}" srcId="{416ED2E7-89B0-4D92-AA76-D15324039A92}" destId="{993A8498-DD6C-433D-A199-D6A657548185}" srcOrd="1" destOrd="0" parTransId="{A31DEF96-522B-41EA-B17C-79AECBB97D2D}" sibTransId="{B809ED1B-5799-4F90-94EB-4D72024AE8EE}"/>
    <dgm:cxn modelId="{3E0F076B-C081-443D-AE85-3472BCA0D0E8}" type="presOf" srcId="{993A8498-DD6C-433D-A199-D6A657548185}" destId="{C463999E-E49B-45DE-9B0D-F8E7BC85187B}" srcOrd="1" destOrd="0" presId="urn:microsoft.com/office/officeart/2011/layout/CircleProcess#1"/>
    <dgm:cxn modelId="{A272D825-B5D8-438C-B632-7E3ED5DFEA4D}" type="presOf" srcId="{416ED2E7-89B0-4D92-AA76-D15324039A92}" destId="{BA7C6A7E-FDF0-4688-A4AF-6A062B38B861}" srcOrd="0" destOrd="0" presId="urn:microsoft.com/office/officeart/2011/layout/CircleProcess#1"/>
    <dgm:cxn modelId="{12E93C92-1FDE-42A2-9830-6E40219C523C}" type="presParOf" srcId="{BA7C6A7E-FDF0-4688-A4AF-6A062B38B861}" destId="{3D5782E5-1C85-4613-A8CE-01975A50D972}" srcOrd="0" destOrd="0" presId="urn:microsoft.com/office/officeart/2011/layout/CircleProcess#1"/>
    <dgm:cxn modelId="{C8F7F7BF-8467-4412-ABCD-DA1B6387E2E5}" type="presParOf" srcId="{3D5782E5-1C85-4613-A8CE-01975A50D972}" destId="{77D0C424-8049-4AB0-B08D-7C9AA9722A15}" srcOrd="0" destOrd="0" presId="urn:microsoft.com/office/officeart/2011/layout/CircleProcess#1"/>
    <dgm:cxn modelId="{01FADB37-F23E-41E8-8CB6-2DA338C3DBC4}" type="presParOf" srcId="{BA7C6A7E-FDF0-4688-A4AF-6A062B38B861}" destId="{66191E6E-099C-4282-AAC2-FD0CAC0520EB}" srcOrd="1" destOrd="0" presId="urn:microsoft.com/office/officeart/2011/layout/CircleProcess#1"/>
    <dgm:cxn modelId="{67A46B3E-F27E-4F74-8D8B-063CB492B60C}" type="presParOf" srcId="{66191E6E-099C-4282-AAC2-FD0CAC0520EB}" destId="{47F2D4AB-9AF8-49BA-84C2-9B6974F57C71}" srcOrd="0" destOrd="0" presId="urn:microsoft.com/office/officeart/2011/layout/CircleProcess#1"/>
    <dgm:cxn modelId="{7D5FD16B-EE8D-44DE-B721-00CFF4D74D90}" type="presParOf" srcId="{BA7C6A7E-FDF0-4688-A4AF-6A062B38B861}" destId="{F3A546A2-FF1C-442B-A334-1DFDE9154AE2}" srcOrd="2" destOrd="0" presId="urn:microsoft.com/office/officeart/2011/layout/CircleProcess#1"/>
    <dgm:cxn modelId="{27734174-680C-4346-9D18-A0C16C7379E2}" type="presParOf" srcId="{BA7C6A7E-FDF0-4688-A4AF-6A062B38B861}" destId="{46FB727A-80A8-42BD-98CB-5D15162F80CF}" srcOrd="3" destOrd="0" presId="urn:microsoft.com/office/officeart/2011/layout/CircleProcess#1"/>
    <dgm:cxn modelId="{405F3DE5-1CF5-4E88-8301-20FC092D05A7}" type="presParOf" srcId="{46FB727A-80A8-42BD-98CB-5D15162F80CF}" destId="{BDBFD4EB-0052-472C-940D-6FE9EA3B0683}" srcOrd="0" destOrd="0" presId="urn:microsoft.com/office/officeart/2011/layout/CircleProcess#1"/>
    <dgm:cxn modelId="{A3ABC320-7EFC-45EC-B69A-77CDDA929E45}" type="presParOf" srcId="{BA7C6A7E-FDF0-4688-A4AF-6A062B38B861}" destId="{CBD2DF10-9D38-47E0-80E2-CFA093A74A5D}" srcOrd="4" destOrd="0" presId="urn:microsoft.com/office/officeart/2011/layout/CircleProcess#1"/>
    <dgm:cxn modelId="{7E6CFD51-3B62-469A-AE39-303B631E2C1D}" type="presParOf" srcId="{CBD2DF10-9D38-47E0-80E2-CFA093A74A5D}" destId="{A7626D17-2CEE-40DC-B101-7093D2DC51EB}" srcOrd="0" destOrd="0" presId="urn:microsoft.com/office/officeart/2011/layout/CircleProcess#1"/>
    <dgm:cxn modelId="{2C9354D8-10AE-4A1D-8EE1-79AF0FFBF8B0}" type="presParOf" srcId="{BA7C6A7E-FDF0-4688-A4AF-6A062B38B861}" destId="{7620D242-EC5D-4299-86F6-92F35109EC86}" srcOrd="5" destOrd="0" presId="urn:microsoft.com/office/officeart/2011/layout/CircleProcess#1"/>
    <dgm:cxn modelId="{EFE971F5-6926-44CD-9AB3-1D04045E1C65}" type="presParOf" srcId="{BA7C6A7E-FDF0-4688-A4AF-6A062B38B861}" destId="{1F5C580A-AE38-4F51-B930-C27429B9F0F8}" srcOrd="6" destOrd="0" presId="urn:microsoft.com/office/officeart/2011/layout/CircleProcess#1"/>
    <dgm:cxn modelId="{1F78FF24-C02D-4057-BC1E-A711D8869400}" type="presParOf" srcId="{1F5C580A-AE38-4F51-B930-C27429B9F0F8}" destId="{A837BBF4-2A8E-4550-A6BF-42343A5D75A6}" srcOrd="0" destOrd="0" presId="urn:microsoft.com/office/officeart/2011/layout/CircleProcess#1"/>
    <dgm:cxn modelId="{226A3B26-E128-42A6-8B65-A8457B662F33}" type="presParOf" srcId="{BA7C6A7E-FDF0-4688-A4AF-6A062B38B861}" destId="{65643C1A-6F6F-46E8-B056-6B5F0106C15A}" srcOrd="7" destOrd="0" presId="urn:microsoft.com/office/officeart/2011/layout/CircleProcess#1"/>
    <dgm:cxn modelId="{0C06D374-66F0-4EDA-BF1F-08C5788A24C4}" type="presParOf" srcId="{65643C1A-6F6F-46E8-B056-6B5F0106C15A}" destId="{D5E872DB-9B9A-41B9-B607-07A597B62388}" srcOrd="0" destOrd="0" presId="urn:microsoft.com/office/officeart/2011/layout/CircleProcess#1"/>
    <dgm:cxn modelId="{76C2826B-4E04-4D67-A059-84D8D53995F0}" type="presParOf" srcId="{BA7C6A7E-FDF0-4688-A4AF-6A062B38B861}" destId="{C463999E-E49B-45DE-9B0D-F8E7BC85187B}" srcOrd="8" destOrd="0" presId="urn:microsoft.com/office/officeart/2011/layout/CircleProcess#1"/>
    <dgm:cxn modelId="{2879CD62-330F-443E-891F-254F9D488FFD}" type="presParOf" srcId="{BA7C6A7E-FDF0-4688-A4AF-6A062B38B861}" destId="{08BF1DBB-FAE0-437D-9C8F-6ED4CB11E128}" srcOrd="9" destOrd="0" presId="urn:microsoft.com/office/officeart/2011/layout/CircleProcess#1"/>
    <dgm:cxn modelId="{FE6D266A-C6D0-4976-8A71-CCC3FD2ED655}" type="presParOf" srcId="{08BF1DBB-FAE0-437D-9C8F-6ED4CB11E128}" destId="{0CF21AAB-12C5-4803-A3D0-3C6EC7AEF591}" srcOrd="0" destOrd="0" presId="urn:microsoft.com/office/officeart/2011/layout/CircleProcess#1"/>
    <dgm:cxn modelId="{8511EDBA-DD6E-453B-A25B-8564501196C7}" type="presParOf" srcId="{BA7C6A7E-FDF0-4688-A4AF-6A062B38B861}" destId="{5D828171-38E7-4E92-BAFC-E0E311064C81}" srcOrd="10" destOrd="0" presId="urn:microsoft.com/office/officeart/2011/layout/CircleProcess#1"/>
    <dgm:cxn modelId="{69A5A9AE-E8FE-4018-893D-1D3EBD51CA3E}" type="presParOf" srcId="{5D828171-38E7-4E92-BAFC-E0E311064C81}" destId="{8AC9BA40-281F-4296-B6A9-12CAAB478857}" srcOrd="0" destOrd="0" presId="urn:microsoft.com/office/officeart/2011/layout/CircleProcess#1"/>
    <dgm:cxn modelId="{1402606D-8DFC-4514-A6B1-EC0A50183EA2}" type="presParOf" srcId="{BA7C6A7E-FDF0-4688-A4AF-6A062B38B861}" destId="{8EB4703D-E3EC-4B9D-B280-DBC5EEF83748}" srcOrd="11" destOrd="0" presId="urn:microsoft.com/office/officeart/2011/layout/Circle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0C424-8049-4AB0-B08D-7C9AA9722A15}">
      <dsp:nvSpPr>
        <dsp:cNvPr id="0" name=""/>
        <dsp:cNvSpPr/>
      </dsp:nvSpPr>
      <dsp:spPr>
        <a:xfrm>
          <a:off x="11057486" y="3342268"/>
          <a:ext cx="1466404" cy="146704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F2D4AB-9AF8-49BA-84C2-9B6974F57C71}">
      <dsp:nvSpPr>
        <dsp:cNvPr id="0" name=""/>
        <dsp:cNvSpPr/>
      </dsp:nvSpPr>
      <dsp:spPr>
        <a:xfrm>
          <a:off x="11105666"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Archive</a:t>
          </a:r>
          <a:endParaRPr lang="en-US" sz="1200" kern="1200" dirty="0"/>
        </a:p>
      </dsp:txBody>
      <dsp:txXfrm>
        <a:off x="11300858" y="3586817"/>
        <a:ext cx="978426" cy="977940"/>
      </dsp:txXfrm>
    </dsp:sp>
    <dsp:sp modelId="{BDBFD4EB-0052-472C-940D-6FE9EA3B0683}">
      <dsp:nvSpPr>
        <dsp:cNvPr id="0" name=""/>
        <dsp:cNvSpPr/>
      </dsp:nvSpPr>
      <dsp:spPr>
        <a:xfrm rot="2700000">
          <a:off x="9540287" y="3342313"/>
          <a:ext cx="1466691" cy="1466691"/>
        </a:xfrm>
        <a:prstGeom prst="teardrop">
          <a:avLst>
            <a:gd name="adj" fmla="val 100000"/>
          </a:avLst>
        </a:prstGeom>
        <a:solidFill>
          <a:schemeClr val="accent5">
            <a:hueOff val="-1419125"/>
            <a:satOff val="5687"/>
            <a:lumOff val="12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26D17-2CEE-40DC-B101-7093D2DC51EB}">
      <dsp:nvSpPr>
        <dsp:cNvPr id="0" name=""/>
        <dsp:cNvSpPr/>
      </dsp:nvSpPr>
      <dsp:spPr>
        <a:xfrm>
          <a:off x="9589846"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1419125"/>
              <a:satOff val="5687"/>
              <a:lumOff val="12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Publication</a:t>
          </a:r>
          <a:endParaRPr lang="en-US" sz="1200" kern="1200" dirty="0"/>
        </a:p>
      </dsp:txBody>
      <dsp:txXfrm>
        <a:off x="9785037" y="3586817"/>
        <a:ext cx="978426" cy="977940"/>
      </dsp:txXfrm>
    </dsp:sp>
    <dsp:sp modelId="{1D849C9E-A1A5-4E27-8851-86924559C1D0}">
      <dsp:nvSpPr>
        <dsp:cNvPr id="0" name=""/>
        <dsp:cNvSpPr/>
      </dsp:nvSpPr>
      <dsp:spPr>
        <a:xfrm>
          <a:off x="9589846"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Moratorium on public release</a:t>
          </a:r>
          <a:endParaRPr lang="en-US" sz="1200" kern="1200" dirty="0"/>
        </a:p>
      </dsp:txBody>
      <dsp:txXfrm>
        <a:off x="9589846" y="4836337"/>
        <a:ext cx="1368809" cy="804182"/>
      </dsp:txXfrm>
    </dsp:sp>
    <dsp:sp modelId="{A837BBF4-2A8E-4550-A6BF-42343A5D75A6}">
      <dsp:nvSpPr>
        <dsp:cNvPr id="0" name=""/>
        <dsp:cNvSpPr/>
      </dsp:nvSpPr>
      <dsp:spPr>
        <a:xfrm rot="2700000">
          <a:off x="8024467" y="3342313"/>
          <a:ext cx="1466691" cy="1466691"/>
        </a:xfrm>
        <a:prstGeom prst="teardrop">
          <a:avLst>
            <a:gd name="adj" fmla="val 100000"/>
          </a:avLst>
        </a:prstGeom>
        <a:solidFill>
          <a:schemeClr val="accent5">
            <a:hueOff val="-2838251"/>
            <a:satOff val="11375"/>
            <a:lumOff val="2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E872DB-9B9A-41B9-B607-07A597B62388}">
      <dsp:nvSpPr>
        <dsp:cNvPr id="0" name=""/>
        <dsp:cNvSpPr/>
      </dsp:nvSpPr>
      <dsp:spPr>
        <a:xfrm>
          <a:off x="8074026"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2838251"/>
              <a:satOff val="11375"/>
              <a:lumOff val="24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Product Generation</a:t>
          </a:r>
        </a:p>
      </dsp:txBody>
      <dsp:txXfrm>
        <a:off x="8269217" y="3586817"/>
        <a:ext cx="978426" cy="977940"/>
      </dsp:txXfrm>
    </dsp:sp>
    <dsp:sp modelId="{B712F73B-B440-4827-A249-A55D449E2BCD}">
      <dsp:nvSpPr>
        <dsp:cNvPr id="0" name=""/>
        <dsp:cNvSpPr/>
      </dsp:nvSpPr>
      <dsp:spPr>
        <a:xfrm>
          <a:off x="8074026"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Data input</a:t>
          </a:r>
          <a:endParaRPr lang="en-US" sz="1200" kern="1200" dirty="0"/>
        </a:p>
        <a:p>
          <a:pPr marL="114300" lvl="1" indent="-114300" algn="l" defTabSz="533400">
            <a:lnSpc>
              <a:spcPct val="90000"/>
            </a:lnSpc>
            <a:spcBef>
              <a:spcPct val="0"/>
            </a:spcBef>
            <a:spcAft>
              <a:spcPct val="15000"/>
            </a:spcAft>
            <a:buChar char="••"/>
          </a:pPr>
          <a:r>
            <a:rPr lang="en-US" sz="1200" kern="1200" smtClean="0"/>
            <a:t>Software selection</a:t>
          </a:r>
          <a:endParaRPr lang="en-US" sz="1200" kern="1200" dirty="0"/>
        </a:p>
        <a:p>
          <a:pPr marL="114300" lvl="1" indent="-114300" algn="l" defTabSz="533400">
            <a:lnSpc>
              <a:spcPct val="90000"/>
            </a:lnSpc>
            <a:spcBef>
              <a:spcPct val="0"/>
            </a:spcBef>
            <a:spcAft>
              <a:spcPct val="15000"/>
            </a:spcAft>
            <a:buChar char="••"/>
          </a:pPr>
          <a:r>
            <a:rPr lang="en-US" sz="1200" kern="1200" dirty="0" smtClean="0"/>
            <a:t>Cartographic rules</a:t>
          </a:r>
          <a:endParaRPr lang="en-US" sz="1200" kern="1200" dirty="0"/>
        </a:p>
        <a:p>
          <a:pPr marL="114300" lvl="1" indent="-114300" algn="l" defTabSz="533400">
            <a:lnSpc>
              <a:spcPct val="90000"/>
            </a:lnSpc>
            <a:spcBef>
              <a:spcPct val="0"/>
            </a:spcBef>
            <a:spcAft>
              <a:spcPct val="15000"/>
            </a:spcAft>
            <a:buChar char="••"/>
          </a:pPr>
          <a:r>
            <a:rPr lang="en-US" sz="1200" kern="1200" dirty="0" smtClean="0"/>
            <a:t>Export formats</a:t>
          </a:r>
          <a:endParaRPr lang="en-US" sz="1200" kern="1200" dirty="0"/>
        </a:p>
        <a:p>
          <a:pPr marL="114300" lvl="1" indent="-114300" algn="l" defTabSz="533400">
            <a:lnSpc>
              <a:spcPct val="90000"/>
            </a:lnSpc>
            <a:spcBef>
              <a:spcPct val="0"/>
            </a:spcBef>
            <a:spcAft>
              <a:spcPct val="15000"/>
            </a:spcAft>
            <a:buChar char="••"/>
          </a:pPr>
          <a:r>
            <a:rPr lang="en-US" sz="1200" kern="1200" dirty="0" smtClean="0"/>
            <a:t>Spatial variables for modelling</a:t>
          </a:r>
          <a:endParaRPr lang="en-US" sz="1200" kern="1200" dirty="0"/>
        </a:p>
        <a:p>
          <a:pPr marL="228600" lvl="2" indent="-114300" algn="l" defTabSz="533400">
            <a:lnSpc>
              <a:spcPct val="90000"/>
            </a:lnSpc>
            <a:spcBef>
              <a:spcPct val="0"/>
            </a:spcBef>
            <a:spcAft>
              <a:spcPct val="15000"/>
            </a:spcAft>
            <a:buChar char="••"/>
          </a:pPr>
          <a:r>
            <a:rPr lang="en-US" sz="1200" kern="1200" smtClean="0"/>
            <a:t>Slope 	</a:t>
          </a:r>
          <a:endParaRPr lang="en-US" sz="1200" kern="1200" dirty="0"/>
        </a:p>
        <a:p>
          <a:pPr marL="228600" lvl="2" indent="-114300" algn="l" defTabSz="533400">
            <a:lnSpc>
              <a:spcPct val="90000"/>
            </a:lnSpc>
            <a:spcBef>
              <a:spcPct val="0"/>
            </a:spcBef>
            <a:spcAft>
              <a:spcPct val="15000"/>
            </a:spcAft>
            <a:buChar char="••"/>
          </a:pPr>
          <a:r>
            <a:rPr lang="en-US" sz="1200" kern="1200" smtClean="0"/>
            <a:t>Rugosity</a:t>
          </a:r>
          <a:endParaRPr lang="en-US" sz="1200" kern="1200" dirty="0"/>
        </a:p>
        <a:p>
          <a:pPr marL="228600" lvl="2" indent="-114300" algn="l" defTabSz="533400">
            <a:lnSpc>
              <a:spcPct val="90000"/>
            </a:lnSpc>
            <a:spcBef>
              <a:spcPct val="0"/>
            </a:spcBef>
            <a:spcAft>
              <a:spcPct val="15000"/>
            </a:spcAft>
            <a:buChar char="••"/>
          </a:pPr>
          <a:r>
            <a:rPr lang="en-US" sz="1200" kern="1200" dirty="0" err="1" smtClean="0"/>
            <a:t>Etc</a:t>
          </a:r>
          <a:endParaRPr lang="en-US" sz="1200" kern="1200" dirty="0"/>
        </a:p>
      </dsp:txBody>
      <dsp:txXfrm>
        <a:off x="8074026" y="4836337"/>
        <a:ext cx="1368809" cy="804182"/>
      </dsp:txXfrm>
    </dsp:sp>
    <dsp:sp modelId="{0CF21AAB-12C5-4803-A3D0-3C6EC7AEF591}">
      <dsp:nvSpPr>
        <dsp:cNvPr id="0" name=""/>
        <dsp:cNvSpPr/>
      </dsp:nvSpPr>
      <dsp:spPr>
        <a:xfrm rot="2700000">
          <a:off x="6508647" y="3342313"/>
          <a:ext cx="1466691" cy="1466691"/>
        </a:xfrm>
        <a:prstGeom prst="teardrop">
          <a:avLst>
            <a:gd name="adj" fmla="val 100000"/>
          </a:avLst>
        </a:prstGeom>
        <a:solidFill>
          <a:schemeClr val="accent5">
            <a:hueOff val="-4257376"/>
            <a:satOff val="17062"/>
            <a:lumOff val="3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C9BA40-281F-4296-B6A9-12CAAB478857}">
      <dsp:nvSpPr>
        <dsp:cNvPr id="0" name=""/>
        <dsp:cNvSpPr/>
      </dsp:nvSpPr>
      <dsp:spPr>
        <a:xfrm>
          <a:off x="6558206"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4257376"/>
              <a:satOff val="17062"/>
              <a:lumOff val="36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a:t>Data Processing </a:t>
          </a:r>
        </a:p>
      </dsp:txBody>
      <dsp:txXfrm>
        <a:off x="6753397" y="3586817"/>
        <a:ext cx="978426" cy="977940"/>
      </dsp:txXfrm>
    </dsp:sp>
    <dsp:sp modelId="{96FC8CD0-2396-478B-B723-0CEE7C4E2845}">
      <dsp:nvSpPr>
        <dsp:cNvPr id="0" name=""/>
        <dsp:cNvSpPr/>
      </dsp:nvSpPr>
      <dsp:spPr>
        <a:xfrm>
          <a:off x="6558206"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0" algn="l" defTabSz="533400">
            <a:lnSpc>
              <a:spcPct val="90000"/>
            </a:lnSpc>
            <a:spcBef>
              <a:spcPct val="0"/>
            </a:spcBef>
            <a:spcAft>
              <a:spcPct val="15000"/>
            </a:spcAft>
            <a:buChar char="••"/>
          </a:pPr>
          <a:r>
            <a:rPr lang="en-US" sz="1200" kern="1200" dirty="0" smtClean="0"/>
            <a:t>Software selection</a:t>
          </a:r>
          <a:endParaRPr lang="en-US" sz="1200" kern="1200" dirty="0"/>
        </a:p>
        <a:p>
          <a:pPr marL="114300" lvl="2" indent="0" algn="l" defTabSz="533400">
            <a:lnSpc>
              <a:spcPct val="90000"/>
            </a:lnSpc>
            <a:spcBef>
              <a:spcPct val="0"/>
            </a:spcBef>
            <a:spcAft>
              <a:spcPct val="15000"/>
            </a:spcAft>
            <a:buChar char="••"/>
          </a:pPr>
          <a:r>
            <a:rPr lang="en-US" sz="1200" kern="1200" dirty="0" smtClean="0"/>
            <a:t>Bathymetry</a:t>
          </a:r>
          <a:endParaRPr lang="en-US" sz="1200" kern="1200" dirty="0"/>
        </a:p>
        <a:p>
          <a:pPr marL="114300" lvl="2" indent="0" algn="l" defTabSz="533400">
            <a:lnSpc>
              <a:spcPct val="90000"/>
            </a:lnSpc>
            <a:spcBef>
              <a:spcPct val="0"/>
            </a:spcBef>
            <a:spcAft>
              <a:spcPct val="15000"/>
            </a:spcAft>
            <a:buChar char="••"/>
          </a:pPr>
          <a:r>
            <a:rPr lang="en-US" sz="1200" kern="1200" dirty="0" smtClean="0"/>
            <a:t>Backscatter</a:t>
          </a:r>
          <a:endParaRPr lang="en-US" sz="1200" kern="1200" dirty="0"/>
        </a:p>
        <a:p>
          <a:pPr marL="114300" lvl="2" indent="0" algn="l" defTabSz="533400">
            <a:lnSpc>
              <a:spcPct val="90000"/>
            </a:lnSpc>
            <a:spcBef>
              <a:spcPct val="0"/>
            </a:spcBef>
            <a:spcAft>
              <a:spcPct val="15000"/>
            </a:spcAft>
            <a:buChar char="••"/>
          </a:pPr>
          <a:r>
            <a:rPr lang="en-US" sz="1200" kern="1200" smtClean="0"/>
            <a:t>Water Column</a:t>
          </a:r>
          <a:endParaRPr lang="en-US" sz="1200" kern="1200" dirty="0"/>
        </a:p>
        <a:p>
          <a:pPr marL="114300" lvl="1" indent="0" algn="l" defTabSz="533400">
            <a:lnSpc>
              <a:spcPct val="90000"/>
            </a:lnSpc>
            <a:spcBef>
              <a:spcPct val="0"/>
            </a:spcBef>
            <a:spcAft>
              <a:spcPct val="15000"/>
            </a:spcAft>
            <a:buChar char="••"/>
          </a:pPr>
          <a:r>
            <a:rPr lang="en-US" sz="1200" kern="1200" dirty="0" smtClean="0"/>
            <a:t>Project generation</a:t>
          </a:r>
          <a:endParaRPr lang="en-US" sz="1200" kern="1200" dirty="0"/>
        </a:p>
        <a:p>
          <a:pPr marL="114300" lvl="1" indent="0" algn="l" defTabSz="533400">
            <a:lnSpc>
              <a:spcPct val="90000"/>
            </a:lnSpc>
            <a:spcBef>
              <a:spcPct val="0"/>
            </a:spcBef>
            <a:spcAft>
              <a:spcPct val="15000"/>
            </a:spcAft>
            <a:buChar char="••"/>
          </a:pPr>
          <a:r>
            <a:rPr lang="en-US" sz="1200" kern="1200" dirty="0" smtClean="0"/>
            <a:t>Datum</a:t>
          </a:r>
          <a:endParaRPr lang="en-US" sz="1200" kern="1200" dirty="0"/>
        </a:p>
        <a:p>
          <a:pPr marL="114300" lvl="1" indent="0" algn="l" defTabSz="533400">
            <a:lnSpc>
              <a:spcPct val="90000"/>
            </a:lnSpc>
            <a:spcBef>
              <a:spcPct val="0"/>
            </a:spcBef>
            <a:spcAft>
              <a:spcPct val="15000"/>
            </a:spcAft>
            <a:buChar char="••"/>
          </a:pPr>
          <a:r>
            <a:rPr lang="en-US" sz="1200" kern="1200" dirty="0" smtClean="0"/>
            <a:t>Navigation/MRU</a:t>
          </a:r>
          <a:endParaRPr lang="en-US" sz="1200" kern="1200" dirty="0"/>
        </a:p>
        <a:p>
          <a:pPr marL="114300" lvl="1" indent="0" algn="l" defTabSz="533400">
            <a:lnSpc>
              <a:spcPct val="90000"/>
            </a:lnSpc>
            <a:spcBef>
              <a:spcPct val="0"/>
            </a:spcBef>
            <a:spcAft>
              <a:spcPct val="15000"/>
            </a:spcAft>
            <a:buChar char="••"/>
          </a:pPr>
          <a:r>
            <a:rPr lang="en-US" sz="1200" kern="1200" dirty="0" smtClean="0"/>
            <a:t>Field sheets</a:t>
          </a:r>
          <a:endParaRPr lang="en-US" sz="1200" kern="1200" dirty="0"/>
        </a:p>
        <a:p>
          <a:pPr marL="114300" lvl="1" indent="0" algn="l" defTabSz="533400">
            <a:lnSpc>
              <a:spcPct val="90000"/>
            </a:lnSpc>
            <a:spcBef>
              <a:spcPct val="0"/>
            </a:spcBef>
            <a:spcAft>
              <a:spcPct val="15000"/>
            </a:spcAft>
            <a:buChar char="••"/>
          </a:pPr>
          <a:r>
            <a:rPr lang="en-US" sz="1200" kern="1200" dirty="0" smtClean="0"/>
            <a:t>BASE surfaces</a:t>
          </a:r>
          <a:endParaRPr lang="en-US" sz="1200" kern="1200" dirty="0"/>
        </a:p>
        <a:p>
          <a:pPr marL="114300" lvl="1" indent="0" algn="l" defTabSz="533400">
            <a:lnSpc>
              <a:spcPct val="90000"/>
            </a:lnSpc>
            <a:spcBef>
              <a:spcPct val="0"/>
            </a:spcBef>
            <a:spcAft>
              <a:spcPct val="15000"/>
            </a:spcAft>
            <a:buChar char="••"/>
          </a:pPr>
          <a:r>
            <a:rPr lang="en-US" sz="1200" kern="1200" dirty="0" smtClean="0"/>
            <a:t>Cleaning (Swath and subset editing)</a:t>
          </a:r>
          <a:endParaRPr lang="en-US" sz="1200" kern="1200" dirty="0"/>
        </a:p>
        <a:p>
          <a:pPr marL="114300" lvl="1" indent="0" algn="l" defTabSz="533400">
            <a:lnSpc>
              <a:spcPct val="90000"/>
            </a:lnSpc>
            <a:spcBef>
              <a:spcPct val="0"/>
            </a:spcBef>
            <a:spcAft>
              <a:spcPct val="15000"/>
            </a:spcAft>
            <a:buChar char="••"/>
          </a:pPr>
          <a:r>
            <a:rPr lang="en-US" sz="1200" kern="1200" dirty="0" smtClean="0"/>
            <a:t>QC against other data</a:t>
          </a:r>
          <a:endParaRPr lang="en-US" sz="1200" kern="1200" dirty="0"/>
        </a:p>
        <a:p>
          <a:pPr marL="114300" lvl="1" indent="0" algn="l" defTabSz="533400">
            <a:lnSpc>
              <a:spcPct val="90000"/>
            </a:lnSpc>
            <a:spcBef>
              <a:spcPct val="0"/>
            </a:spcBef>
            <a:spcAft>
              <a:spcPct val="15000"/>
            </a:spcAft>
            <a:buChar char="••"/>
          </a:pPr>
          <a:r>
            <a:rPr lang="en-US" sz="1200" kern="1200" dirty="0" smtClean="0"/>
            <a:t>Export products</a:t>
          </a:r>
          <a:endParaRPr lang="en-US" sz="1200" kern="1200" dirty="0"/>
        </a:p>
        <a:p>
          <a:pPr marL="228600" lvl="2" indent="0" algn="l" defTabSz="533400">
            <a:lnSpc>
              <a:spcPct val="90000"/>
            </a:lnSpc>
            <a:spcBef>
              <a:spcPct val="0"/>
            </a:spcBef>
            <a:spcAft>
              <a:spcPct val="15000"/>
            </a:spcAft>
            <a:buChar char="••"/>
          </a:pPr>
          <a:r>
            <a:rPr lang="en-US" sz="1200" kern="1200" dirty="0" err="1" smtClean="0"/>
            <a:t>Geotiff</a:t>
          </a:r>
          <a:endParaRPr lang="en-US" sz="1200" kern="1200" dirty="0"/>
        </a:p>
        <a:p>
          <a:pPr marL="228600" lvl="2" indent="0" algn="l" defTabSz="533400">
            <a:lnSpc>
              <a:spcPct val="90000"/>
            </a:lnSpc>
            <a:spcBef>
              <a:spcPct val="0"/>
            </a:spcBef>
            <a:spcAft>
              <a:spcPct val="15000"/>
            </a:spcAft>
            <a:buChar char="••"/>
          </a:pPr>
          <a:r>
            <a:rPr lang="en-US" sz="1200" kern="1200" smtClean="0"/>
            <a:t>GSFs</a:t>
          </a:r>
          <a:endParaRPr lang="en-US" sz="1200" kern="1200" dirty="0"/>
        </a:p>
        <a:p>
          <a:pPr marL="228600" lvl="2" indent="0" algn="l" defTabSz="533400">
            <a:lnSpc>
              <a:spcPct val="90000"/>
            </a:lnSpc>
            <a:spcBef>
              <a:spcPct val="0"/>
            </a:spcBef>
            <a:spcAft>
              <a:spcPct val="15000"/>
            </a:spcAft>
            <a:buChar char="••"/>
          </a:pPr>
          <a:r>
            <a:rPr lang="en-US" sz="1200" kern="1200" dirty="0" smtClean="0"/>
            <a:t>XYZ</a:t>
          </a:r>
          <a:endParaRPr lang="en-US" sz="1200" kern="1200" dirty="0"/>
        </a:p>
        <a:p>
          <a:pPr marL="228600" lvl="2" indent="0" algn="l" defTabSz="533400">
            <a:lnSpc>
              <a:spcPct val="90000"/>
            </a:lnSpc>
            <a:spcBef>
              <a:spcPct val="0"/>
            </a:spcBef>
            <a:spcAft>
              <a:spcPct val="15000"/>
            </a:spcAft>
            <a:buChar char="••"/>
          </a:pPr>
          <a:r>
            <a:rPr lang="en-US" sz="1200" kern="1200" dirty="0" err="1" smtClean="0"/>
            <a:t>Geotiff</a:t>
          </a:r>
          <a:r>
            <a:rPr lang="en-US" sz="1200" kern="1200" dirty="0" smtClean="0"/>
            <a:t> backscatter</a:t>
          </a:r>
          <a:endParaRPr lang="en-US" sz="1200" kern="1200" dirty="0"/>
        </a:p>
        <a:p>
          <a:pPr marL="114300" lvl="1" indent="0" algn="l" defTabSz="533400">
            <a:lnSpc>
              <a:spcPct val="90000"/>
            </a:lnSpc>
            <a:spcBef>
              <a:spcPct val="0"/>
            </a:spcBef>
            <a:spcAft>
              <a:spcPct val="15000"/>
            </a:spcAft>
            <a:buChar char="••"/>
          </a:pPr>
          <a:r>
            <a:rPr lang="en-US" sz="1200" kern="1200" dirty="0" smtClean="0"/>
            <a:t>Report/Logs (Templates)</a:t>
          </a:r>
          <a:endParaRPr lang="en-US" sz="1200" kern="1200" dirty="0"/>
        </a:p>
        <a:p>
          <a:pPr marL="114300" lvl="1" indent="0" algn="l" defTabSz="533400">
            <a:lnSpc>
              <a:spcPct val="90000"/>
            </a:lnSpc>
            <a:spcBef>
              <a:spcPct val="0"/>
            </a:spcBef>
            <a:spcAft>
              <a:spcPct val="15000"/>
            </a:spcAft>
            <a:buChar char="••"/>
          </a:pPr>
          <a:r>
            <a:rPr lang="en-US" sz="1200" kern="1200" dirty="0" smtClean="0"/>
            <a:t>Backup</a:t>
          </a:r>
          <a:endParaRPr lang="en-US" sz="1200" kern="1200" dirty="0"/>
        </a:p>
      </dsp:txBody>
      <dsp:txXfrm>
        <a:off x="6558206" y="4836337"/>
        <a:ext cx="1368809" cy="804182"/>
      </dsp:txXfrm>
    </dsp:sp>
    <dsp:sp modelId="{0B45BEC1-C20E-4F6E-ADE3-B7AE79F7724E}">
      <dsp:nvSpPr>
        <dsp:cNvPr id="0" name=""/>
        <dsp:cNvSpPr/>
      </dsp:nvSpPr>
      <dsp:spPr>
        <a:xfrm rot="2700000">
          <a:off x="4992826" y="3342313"/>
          <a:ext cx="1466691" cy="1466691"/>
        </a:xfrm>
        <a:prstGeom prst="teardrop">
          <a:avLst>
            <a:gd name="adj" fmla="val 100000"/>
          </a:avLst>
        </a:prstGeom>
        <a:solidFill>
          <a:schemeClr val="accent5">
            <a:hueOff val="-5676501"/>
            <a:satOff val="22749"/>
            <a:lumOff val="4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7268CA-3DF9-4027-ABF3-F4BD8FDB05B9}">
      <dsp:nvSpPr>
        <dsp:cNvPr id="0" name=""/>
        <dsp:cNvSpPr/>
      </dsp:nvSpPr>
      <dsp:spPr>
        <a:xfrm>
          <a:off x="5042385"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5676501"/>
              <a:satOff val="22749"/>
              <a:lumOff val="49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Submission</a:t>
          </a:r>
          <a:endParaRPr lang="en-US" sz="1400" kern="1200" dirty="0"/>
        </a:p>
      </dsp:txBody>
      <dsp:txXfrm>
        <a:off x="5237577" y="3586817"/>
        <a:ext cx="978426" cy="977940"/>
      </dsp:txXfrm>
    </dsp:sp>
    <dsp:sp modelId="{C5CBD39E-31F6-4A37-8BCB-8596937DF44F}">
      <dsp:nvSpPr>
        <dsp:cNvPr id="0" name=""/>
        <dsp:cNvSpPr/>
      </dsp:nvSpPr>
      <dsp:spPr>
        <a:xfrm>
          <a:off x="5042385"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Medium (HD, web, </a:t>
          </a:r>
          <a:r>
            <a:rPr lang="en-US" sz="1200" kern="1200" dirty="0" err="1" smtClean="0"/>
            <a:t>etc</a:t>
          </a:r>
          <a:r>
            <a:rPr lang="en-US" sz="1200" kern="1200" dirty="0" smtClean="0"/>
            <a:t>)</a:t>
          </a:r>
          <a:endParaRPr lang="en-US" sz="1200" kern="1200" dirty="0"/>
        </a:p>
        <a:p>
          <a:pPr marL="114300" lvl="1" indent="-114300" algn="l" defTabSz="533400">
            <a:lnSpc>
              <a:spcPct val="90000"/>
            </a:lnSpc>
            <a:spcBef>
              <a:spcPct val="0"/>
            </a:spcBef>
            <a:spcAft>
              <a:spcPct val="15000"/>
            </a:spcAft>
            <a:buChar char="••"/>
          </a:pPr>
          <a:r>
            <a:rPr lang="en-US" sz="1200" kern="1200" dirty="0" smtClean="0"/>
            <a:t>Location (AHO, GA, …)</a:t>
          </a:r>
          <a:endParaRPr lang="en-US" sz="1200" kern="1200" dirty="0"/>
        </a:p>
        <a:p>
          <a:pPr marL="114300" lvl="1" indent="-114300" algn="l" defTabSz="533400">
            <a:lnSpc>
              <a:spcPct val="90000"/>
            </a:lnSpc>
            <a:spcBef>
              <a:spcPct val="0"/>
            </a:spcBef>
            <a:spcAft>
              <a:spcPct val="15000"/>
            </a:spcAft>
            <a:buChar char="••"/>
          </a:pPr>
          <a:r>
            <a:rPr lang="en-US" sz="1200" kern="1200" dirty="0" smtClean="0"/>
            <a:t>Data type</a:t>
          </a:r>
          <a:endParaRPr lang="en-US" sz="1200" kern="1200" dirty="0"/>
        </a:p>
      </dsp:txBody>
      <dsp:txXfrm>
        <a:off x="5042385" y="4836337"/>
        <a:ext cx="1368809" cy="804182"/>
      </dsp:txXfrm>
    </dsp:sp>
    <dsp:sp modelId="{DDCF12BE-6FE4-415A-8225-5A4A69EDE05B}">
      <dsp:nvSpPr>
        <dsp:cNvPr id="0" name=""/>
        <dsp:cNvSpPr/>
      </dsp:nvSpPr>
      <dsp:spPr>
        <a:xfrm rot="2700000">
          <a:off x="3477006" y="3342313"/>
          <a:ext cx="1466691" cy="1466691"/>
        </a:xfrm>
        <a:prstGeom prst="teardrop">
          <a:avLst>
            <a:gd name="adj" fmla="val 100000"/>
          </a:avLst>
        </a:prstGeom>
        <a:solidFill>
          <a:schemeClr val="accent5">
            <a:hueOff val="-7095626"/>
            <a:satOff val="28436"/>
            <a:lumOff val="61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8CBFA7-287B-4120-89FB-8BBB988FE217}">
      <dsp:nvSpPr>
        <dsp:cNvPr id="0" name=""/>
        <dsp:cNvSpPr/>
      </dsp:nvSpPr>
      <dsp:spPr>
        <a:xfrm>
          <a:off x="3526565"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7095626"/>
              <a:satOff val="28436"/>
              <a:lumOff val="61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Acquisition</a:t>
          </a:r>
          <a:endParaRPr lang="en-US" sz="1400" kern="1200" dirty="0"/>
        </a:p>
      </dsp:txBody>
      <dsp:txXfrm>
        <a:off x="3721756" y="3586817"/>
        <a:ext cx="978426" cy="977940"/>
      </dsp:txXfrm>
    </dsp:sp>
    <dsp:sp modelId="{7C82C0E3-465A-4133-A2F3-C8A373F1683B}">
      <dsp:nvSpPr>
        <dsp:cNvPr id="0" name=""/>
        <dsp:cNvSpPr/>
      </dsp:nvSpPr>
      <dsp:spPr>
        <a:xfrm>
          <a:off x="3526565"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Data type (</a:t>
          </a:r>
          <a:r>
            <a:rPr lang="en-US" sz="1200" kern="1200" dirty="0" err="1" smtClean="0"/>
            <a:t>Depth,BS</a:t>
          </a:r>
          <a:r>
            <a:rPr lang="en-US" sz="1200" kern="1200" dirty="0" smtClean="0"/>
            <a:t>, WCD)</a:t>
          </a:r>
          <a:endParaRPr lang="en-US" sz="1200" kern="1200" dirty="0"/>
        </a:p>
        <a:p>
          <a:pPr marL="114300" lvl="1" indent="-114300" algn="l" defTabSz="533400">
            <a:lnSpc>
              <a:spcPct val="90000"/>
            </a:lnSpc>
            <a:spcBef>
              <a:spcPct val="0"/>
            </a:spcBef>
            <a:spcAft>
              <a:spcPct val="15000"/>
            </a:spcAft>
            <a:buChar char="••"/>
          </a:pPr>
          <a:r>
            <a:rPr lang="en-US" sz="1200" kern="1200" dirty="0"/>
            <a:t>Line spacing</a:t>
          </a:r>
        </a:p>
        <a:p>
          <a:pPr marL="114300" lvl="1" indent="-114300" algn="l" defTabSz="533400">
            <a:lnSpc>
              <a:spcPct val="90000"/>
            </a:lnSpc>
            <a:spcBef>
              <a:spcPct val="0"/>
            </a:spcBef>
            <a:spcAft>
              <a:spcPct val="15000"/>
            </a:spcAft>
            <a:buChar char="••"/>
          </a:pPr>
          <a:r>
            <a:rPr lang="en-US" sz="1200" kern="1200" dirty="0"/>
            <a:t>Survey Speed</a:t>
          </a:r>
        </a:p>
        <a:p>
          <a:pPr marL="114300" lvl="1" indent="-114300" algn="l" defTabSz="533400">
            <a:lnSpc>
              <a:spcPct val="90000"/>
            </a:lnSpc>
            <a:spcBef>
              <a:spcPct val="0"/>
            </a:spcBef>
            <a:spcAft>
              <a:spcPct val="15000"/>
            </a:spcAft>
            <a:buChar char="••"/>
          </a:pPr>
          <a:r>
            <a:rPr lang="en-US" sz="1200" kern="1200" dirty="0" smtClean="0"/>
            <a:t>Resolution</a:t>
          </a:r>
          <a:endParaRPr lang="en-US" sz="1200" kern="1200" dirty="0"/>
        </a:p>
        <a:p>
          <a:pPr marL="114300" lvl="1" indent="-114300" algn="l" defTabSz="533400">
            <a:lnSpc>
              <a:spcPct val="90000"/>
            </a:lnSpc>
            <a:spcBef>
              <a:spcPct val="0"/>
            </a:spcBef>
            <a:spcAft>
              <a:spcPct val="15000"/>
            </a:spcAft>
            <a:buChar char="••"/>
          </a:pPr>
          <a:r>
            <a:rPr lang="en-US" sz="1200" kern="1200" dirty="0" smtClean="0"/>
            <a:t>Sounding density </a:t>
          </a:r>
          <a:endParaRPr lang="en-US" sz="1200" kern="1200" dirty="0"/>
        </a:p>
        <a:p>
          <a:pPr marL="114300" lvl="1" indent="-114300" algn="l" defTabSz="533400">
            <a:lnSpc>
              <a:spcPct val="90000"/>
            </a:lnSpc>
            <a:spcBef>
              <a:spcPct val="0"/>
            </a:spcBef>
            <a:spcAft>
              <a:spcPct val="15000"/>
            </a:spcAft>
            <a:buChar char="••"/>
          </a:pPr>
          <a:r>
            <a:rPr lang="en-US" sz="1200" kern="1200" dirty="0" smtClean="0"/>
            <a:t>Data logging </a:t>
          </a:r>
          <a:endParaRPr lang="en-US" sz="1200" kern="1200" dirty="0"/>
        </a:p>
        <a:p>
          <a:pPr marL="228600" lvl="2" indent="-114300" algn="l" defTabSz="533400">
            <a:lnSpc>
              <a:spcPct val="90000"/>
            </a:lnSpc>
            <a:spcBef>
              <a:spcPct val="0"/>
            </a:spcBef>
            <a:spcAft>
              <a:spcPct val="15000"/>
            </a:spcAft>
            <a:buChar char="••"/>
          </a:pPr>
          <a:r>
            <a:rPr lang="en-US" sz="1200" kern="1200" dirty="0"/>
            <a:t>File naming convention</a:t>
          </a:r>
        </a:p>
        <a:p>
          <a:pPr marL="228600" lvl="2" indent="-114300" algn="l" defTabSz="533400">
            <a:lnSpc>
              <a:spcPct val="90000"/>
            </a:lnSpc>
            <a:spcBef>
              <a:spcPct val="0"/>
            </a:spcBef>
            <a:spcAft>
              <a:spcPct val="15000"/>
            </a:spcAft>
            <a:buChar char="••"/>
          </a:pPr>
          <a:r>
            <a:rPr lang="en-US" sz="1200" kern="1200" dirty="0" smtClean="0"/>
            <a:t>Raw</a:t>
          </a:r>
          <a:endParaRPr lang="en-US" sz="1200" kern="1200" dirty="0"/>
        </a:p>
        <a:p>
          <a:pPr marL="228600" lvl="2" indent="-114300" algn="l" defTabSz="533400">
            <a:lnSpc>
              <a:spcPct val="90000"/>
            </a:lnSpc>
            <a:spcBef>
              <a:spcPct val="0"/>
            </a:spcBef>
            <a:spcAft>
              <a:spcPct val="15000"/>
            </a:spcAft>
            <a:buChar char="••"/>
          </a:pPr>
          <a:r>
            <a:rPr lang="en-US" sz="1200" kern="1200" dirty="0"/>
            <a:t>Filters</a:t>
          </a:r>
        </a:p>
        <a:p>
          <a:pPr marL="228600" lvl="2" indent="-114300" algn="l" defTabSz="533400">
            <a:lnSpc>
              <a:spcPct val="90000"/>
            </a:lnSpc>
            <a:spcBef>
              <a:spcPct val="0"/>
            </a:spcBef>
            <a:spcAft>
              <a:spcPct val="15000"/>
            </a:spcAft>
            <a:buChar char="••"/>
          </a:pPr>
          <a:r>
            <a:rPr lang="en-US" sz="1200" kern="1200" dirty="0"/>
            <a:t>Sound Velocity Profile</a:t>
          </a:r>
        </a:p>
        <a:p>
          <a:pPr marL="228600" lvl="2" indent="-114300" algn="l" defTabSz="533400">
            <a:lnSpc>
              <a:spcPct val="90000"/>
            </a:lnSpc>
            <a:spcBef>
              <a:spcPct val="0"/>
            </a:spcBef>
            <a:spcAft>
              <a:spcPct val="15000"/>
            </a:spcAft>
            <a:buChar char="••"/>
          </a:pPr>
          <a:r>
            <a:rPr lang="en-US" sz="1200" kern="1200" dirty="0" smtClean="0"/>
            <a:t>Ship navigation</a:t>
          </a:r>
          <a:endParaRPr lang="en-US" sz="1200" kern="1200" dirty="0"/>
        </a:p>
        <a:p>
          <a:pPr marL="114300" lvl="1" indent="-114300" algn="l" defTabSz="533400">
            <a:lnSpc>
              <a:spcPct val="90000"/>
            </a:lnSpc>
            <a:spcBef>
              <a:spcPct val="0"/>
            </a:spcBef>
            <a:spcAft>
              <a:spcPct val="15000"/>
            </a:spcAft>
            <a:buChar char="••"/>
          </a:pPr>
          <a:r>
            <a:rPr lang="en-US" sz="1200" kern="1200" dirty="0" smtClean="0"/>
            <a:t>QA/QC</a:t>
          </a:r>
          <a:endParaRPr lang="en-US" sz="1200" kern="1200" dirty="0"/>
        </a:p>
        <a:p>
          <a:pPr marL="114300" lvl="1" indent="-114300" algn="l" defTabSz="533400">
            <a:lnSpc>
              <a:spcPct val="90000"/>
            </a:lnSpc>
            <a:spcBef>
              <a:spcPct val="0"/>
            </a:spcBef>
            <a:spcAft>
              <a:spcPct val="15000"/>
            </a:spcAft>
            <a:buChar char="••"/>
          </a:pPr>
          <a:r>
            <a:rPr lang="en-US" sz="1200" kern="1200" dirty="0" smtClean="0"/>
            <a:t>Report/Logs (Templates)</a:t>
          </a:r>
          <a:endParaRPr lang="en-US" sz="1200" kern="1200" dirty="0"/>
        </a:p>
        <a:p>
          <a:pPr marL="114300" lvl="1" indent="-114300" algn="l" defTabSz="533400">
            <a:lnSpc>
              <a:spcPct val="90000"/>
            </a:lnSpc>
            <a:spcBef>
              <a:spcPct val="0"/>
            </a:spcBef>
            <a:spcAft>
              <a:spcPct val="15000"/>
            </a:spcAft>
            <a:buChar char="••"/>
          </a:pPr>
          <a:r>
            <a:rPr lang="en-US" sz="1200" kern="1200" dirty="0" smtClean="0"/>
            <a:t>Backup</a:t>
          </a:r>
          <a:endParaRPr lang="en-US" sz="1200" kern="1200" dirty="0"/>
        </a:p>
      </dsp:txBody>
      <dsp:txXfrm>
        <a:off x="3526565" y="4836337"/>
        <a:ext cx="1368809" cy="804182"/>
      </dsp:txXfrm>
    </dsp:sp>
    <dsp:sp modelId="{E325AED0-B06F-4FAA-B84E-7F37D895EF2F}">
      <dsp:nvSpPr>
        <dsp:cNvPr id="0" name=""/>
        <dsp:cNvSpPr/>
      </dsp:nvSpPr>
      <dsp:spPr>
        <a:xfrm rot="2700000">
          <a:off x="1961186" y="3342313"/>
          <a:ext cx="1466691" cy="1466691"/>
        </a:xfrm>
        <a:prstGeom prst="teardrop">
          <a:avLst>
            <a:gd name="adj" fmla="val 100000"/>
          </a:avLst>
        </a:prstGeom>
        <a:solidFill>
          <a:schemeClr val="accent5">
            <a:hueOff val="-8514751"/>
            <a:satOff val="34124"/>
            <a:lumOff val="7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99106D-61C9-48D6-B26A-C13088EB46FA}">
      <dsp:nvSpPr>
        <dsp:cNvPr id="0" name=""/>
        <dsp:cNvSpPr/>
      </dsp:nvSpPr>
      <dsp:spPr>
        <a:xfrm>
          <a:off x="2010745"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8514751"/>
              <a:satOff val="34124"/>
              <a:lumOff val="73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CA" sz="1400" kern="1200" dirty="0" smtClean="0"/>
            <a:t>Mobilisation and calibration</a:t>
          </a:r>
          <a:endParaRPr lang="en-CA" sz="1400" kern="1200" dirty="0"/>
        </a:p>
      </dsp:txBody>
      <dsp:txXfrm>
        <a:off x="2205936" y="3586817"/>
        <a:ext cx="978426" cy="977940"/>
      </dsp:txXfrm>
    </dsp:sp>
    <dsp:sp modelId="{36A8DA50-8F1D-486F-9415-E8DB9208D6EA}">
      <dsp:nvSpPr>
        <dsp:cNvPr id="0" name=""/>
        <dsp:cNvSpPr/>
      </dsp:nvSpPr>
      <dsp:spPr>
        <a:xfrm>
          <a:off x="2010745"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CA" sz="1200" kern="1200" dirty="0" smtClean="0"/>
            <a:t>Installation</a:t>
          </a:r>
          <a:endParaRPr lang="en-CA" sz="1200" kern="1200" dirty="0"/>
        </a:p>
        <a:p>
          <a:pPr marL="228600" lvl="2" indent="-114300" algn="l" defTabSz="533400">
            <a:lnSpc>
              <a:spcPct val="90000"/>
            </a:lnSpc>
            <a:spcBef>
              <a:spcPct val="0"/>
            </a:spcBef>
            <a:spcAft>
              <a:spcPct val="15000"/>
            </a:spcAft>
            <a:buChar char="••"/>
          </a:pPr>
          <a:r>
            <a:rPr lang="en-CA" sz="1200" kern="1200" dirty="0" smtClean="0"/>
            <a:t>MBES</a:t>
          </a:r>
          <a:endParaRPr lang="en-CA" sz="1200" kern="1200" dirty="0"/>
        </a:p>
        <a:p>
          <a:pPr marL="228600" lvl="2" indent="-114300" algn="l" defTabSz="533400">
            <a:lnSpc>
              <a:spcPct val="90000"/>
            </a:lnSpc>
            <a:spcBef>
              <a:spcPct val="0"/>
            </a:spcBef>
            <a:spcAft>
              <a:spcPct val="15000"/>
            </a:spcAft>
            <a:buChar char="••"/>
          </a:pPr>
          <a:r>
            <a:rPr lang="en-CA" sz="1200" kern="1200" dirty="0" smtClean="0"/>
            <a:t>MRU</a:t>
          </a:r>
          <a:endParaRPr lang="en-CA" sz="1200" kern="1200" dirty="0"/>
        </a:p>
        <a:p>
          <a:pPr marL="228600" lvl="2" indent="-114300" algn="l" defTabSz="533400">
            <a:lnSpc>
              <a:spcPct val="90000"/>
            </a:lnSpc>
            <a:spcBef>
              <a:spcPct val="0"/>
            </a:spcBef>
            <a:spcAft>
              <a:spcPct val="15000"/>
            </a:spcAft>
            <a:buChar char="••"/>
          </a:pPr>
          <a:r>
            <a:rPr lang="en-CA" sz="1200" kern="1200" dirty="0" smtClean="0"/>
            <a:t>Position</a:t>
          </a:r>
          <a:endParaRPr lang="en-CA" sz="1200" kern="1200" dirty="0"/>
        </a:p>
        <a:p>
          <a:pPr marL="114300" lvl="1" indent="-114300" algn="l" defTabSz="533400">
            <a:lnSpc>
              <a:spcPct val="90000"/>
            </a:lnSpc>
            <a:spcBef>
              <a:spcPct val="0"/>
            </a:spcBef>
            <a:spcAft>
              <a:spcPct val="15000"/>
            </a:spcAft>
            <a:buChar char="••"/>
          </a:pPr>
          <a:r>
            <a:rPr lang="en-CA" sz="1200" kern="1200" dirty="0" smtClean="0"/>
            <a:t>Tide gage</a:t>
          </a:r>
          <a:endParaRPr lang="en-CA" sz="1200" kern="1200" dirty="0"/>
        </a:p>
        <a:p>
          <a:pPr marL="114300" lvl="1" indent="-114300" algn="l" defTabSz="533400">
            <a:lnSpc>
              <a:spcPct val="90000"/>
            </a:lnSpc>
            <a:spcBef>
              <a:spcPct val="0"/>
            </a:spcBef>
            <a:spcAft>
              <a:spcPct val="15000"/>
            </a:spcAft>
            <a:buChar char="••"/>
          </a:pPr>
          <a:r>
            <a:rPr lang="en-CA" sz="1200" kern="1200" dirty="0" smtClean="0"/>
            <a:t>Report/Templates</a:t>
          </a:r>
          <a:endParaRPr lang="en-CA" sz="1200" kern="1200" dirty="0"/>
        </a:p>
        <a:p>
          <a:pPr marL="114300" lvl="1" indent="-114300" algn="l" defTabSz="533400">
            <a:lnSpc>
              <a:spcPct val="90000"/>
            </a:lnSpc>
            <a:spcBef>
              <a:spcPct val="0"/>
            </a:spcBef>
            <a:spcAft>
              <a:spcPct val="15000"/>
            </a:spcAft>
            <a:buChar char="••"/>
          </a:pPr>
          <a:r>
            <a:rPr lang="en-US" sz="1200" kern="1200" smtClean="0"/>
            <a:t>Navigation </a:t>
          </a:r>
          <a:r>
            <a:rPr lang="en-US" sz="1200" kern="1200" dirty="0" smtClean="0"/>
            <a:t>validation </a:t>
          </a:r>
          <a:endParaRPr lang="en-CA" sz="1200" kern="1200" dirty="0"/>
        </a:p>
        <a:p>
          <a:pPr marL="114300" lvl="1" indent="-114300" algn="l" defTabSz="533400">
            <a:lnSpc>
              <a:spcPct val="90000"/>
            </a:lnSpc>
            <a:spcBef>
              <a:spcPct val="0"/>
            </a:spcBef>
            <a:spcAft>
              <a:spcPct val="15000"/>
            </a:spcAft>
            <a:buChar char="••"/>
          </a:pPr>
          <a:r>
            <a:rPr lang="en-US" sz="1200" kern="1200" dirty="0" smtClean="0"/>
            <a:t>Patch test</a:t>
          </a:r>
          <a:endParaRPr lang="en-US" sz="1200" kern="1200" dirty="0"/>
        </a:p>
        <a:p>
          <a:pPr marL="114300" lvl="1" indent="-114300" algn="l" defTabSz="533400">
            <a:lnSpc>
              <a:spcPct val="90000"/>
            </a:lnSpc>
            <a:spcBef>
              <a:spcPct val="0"/>
            </a:spcBef>
            <a:spcAft>
              <a:spcPct val="15000"/>
            </a:spcAft>
            <a:buChar char="••"/>
          </a:pPr>
          <a:r>
            <a:rPr lang="en-US" sz="1200" kern="1200" dirty="0" smtClean="0"/>
            <a:t>Gyro calibration</a:t>
          </a:r>
          <a:endParaRPr lang="en-US" sz="1200" kern="1200" dirty="0"/>
        </a:p>
        <a:p>
          <a:pPr marL="114300" lvl="1" indent="-114300" algn="l" defTabSz="533400">
            <a:lnSpc>
              <a:spcPct val="90000"/>
            </a:lnSpc>
            <a:spcBef>
              <a:spcPct val="0"/>
            </a:spcBef>
            <a:spcAft>
              <a:spcPct val="15000"/>
            </a:spcAft>
            <a:buChar char="••"/>
          </a:pPr>
          <a:r>
            <a:rPr lang="en-US" sz="1200" kern="1200" dirty="0" smtClean="0"/>
            <a:t>Depth check (Bar check)</a:t>
          </a:r>
          <a:endParaRPr lang="en-US" sz="1200" kern="1200" dirty="0"/>
        </a:p>
        <a:p>
          <a:pPr marL="114300" lvl="1" indent="-114300" algn="l" defTabSz="533400">
            <a:lnSpc>
              <a:spcPct val="90000"/>
            </a:lnSpc>
            <a:spcBef>
              <a:spcPct val="0"/>
            </a:spcBef>
            <a:spcAft>
              <a:spcPct val="15000"/>
            </a:spcAft>
            <a:buChar char="••"/>
          </a:pPr>
          <a:r>
            <a:rPr lang="en-US" sz="1200" kern="1200" dirty="0" smtClean="0"/>
            <a:t>Dimensional </a:t>
          </a:r>
          <a:endParaRPr lang="en-CA" sz="1200" kern="1200" dirty="0"/>
        </a:p>
        <a:p>
          <a:pPr marL="114300" lvl="1" indent="-114300" algn="l" defTabSz="533400">
            <a:lnSpc>
              <a:spcPct val="90000"/>
            </a:lnSpc>
            <a:spcBef>
              <a:spcPct val="0"/>
            </a:spcBef>
            <a:spcAft>
              <a:spcPct val="15000"/>
            </a:spcAft>
            <a:buChar char="••"/>
          </a:pPr>
          <a:r>
            <a:rPr lang="en-CA" sz="1200" kern="1200" dirty="0" smtClean="0"/>
            <a:t>Report/Templates</a:t>
          </a:r>
          <a:endParaRPr lang="en-CA" sz="1200" kern="1200" dirty="0"/>
        </a:p>
        <a:p>
          <a:pPr marL="114300" lvl="1" indent="-114300" algn="l" defTabSz="533400">
            <a:lnSpc>
              <a:spcPct val="90000"/>
            </a:lnSpc>
            <a:spcBef>
              <a:spcPct val="0"/>
            </a:spcBef>
            <a:spcAft>
              <a:spcPct val="15000"/>
            </a:spcAft>
            <a:buChar char="••"/>
          </a:pPr>
          <a:endParaRPr lang="en-CA" sz="1200" kern="1200" dirty="0"/>
        </a:p>
      </dsp:txBody>
      <dsp:txXfrm>
        <a:off x="2010745" y="4836337"/>
        <a:ext cx="1368809" cy="804182"/>
      </dsp:txXfrm>
    </dsp:sp>
    <dsp:sp modelId="{47DA0B67-9AB9-470F-A9D5-70F1714D9BDE}">
      <dsp:nvSpPr>
        <dsp:cNvPr id="0" name=""/>
        <dsp:cNvSpPr/>
      </dsp:nvSpPr>
      <dsp:spPr>
        <a:xfrm rot="2700000">
          <a:off x="445366" y="3342313"/>
          <a:ext cx="1466691" cy="1466691"/>
        </a:xfrm>
        <a:prstGeom prst="teardrop">
          <a:avLst>
            <a:gd name="adj" fmla="val 10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5316DD-F0CC-488D-B472-F515A5B593DB}">
      <dsp:nvSpPr>
        <dsp:cNvPr id="0" name=""/>
        <dsp:cNvSpPr/>
      </dsp:nvSpPr>
      <dsp:spPr>
        <a:xfrm>
          <a:off x="494925" y="3391178"/>
          <a:ext cx="1368809" cy="1369220"/>
        </a:xfrm>
        <a:prstGeom prst="ellipse">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CA" sz="1400" kern="1200" dirty="0" smtClean="0"/>
            <a:t>Planning</a:t>
          </a:r>
          <a:endParaRPr lang="en-CA" sz="1400" kern="1200" dirty="0"/>
        </a:p>
      </dsp:txBody>
      <dsp:txXfrm>
        <a:off x="690116" y="3586817"/>
        <a:ext cx="978426" cy="977940"/>
      </dsp:txXfrm>
    </dsp:sp>
    <dsp:sp modelId="{6D75A2B9-6D9B-4F51-9994-BC5ABB009F98}">
      <dsp:nvSpPr>
        <dsp:cNvPr id="0" name=""/>
        <dsp:cNvSpPr/>
      </dsp:nvSpPr>
      <dsp:spPr>
        <a:xfrm>
          <a:off x="494925" y="4836337"/>
          <a:ext cx="1368809" cy="804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Survey types</a:t>
          </a:r>
          <a:endParaRPr lang="en-CA" sz="1200" kern="1200" dirty="0"/>
        </a:p>
        <a:p>
          <a:pPr marL="228600" lvl="2" indent="-114300" algn="l" defTabSz="533400">
            <a:lnSpc>
              <a:spcPct val="90000"/>
            </a:lnSpc>
            <a:spcBef>
              <a:spcPct val="0"/>
            </a:spcBef>
            <a:spcAft>
              <a:spcPct val="15000"/>
            </a:spcAft>
            <a:buChar char="••"/>
          </a:pPr>
          <a:r>
            <a:rPr lang="en-US" sz="1200" kern="1200" dirty="0" smtClean="0"/>
            <a:t>Baseline</a:t>
          </a:r>
          <a:endParaRPr lang="en-US" sz="1200" kern="1200" dirty="0"/>
        </a:p>
        <a:p>
          <a:pPr marL="228600" lvl="2" indent="-114300" algn="l" defTabSz="533400">
            <a:lnSpc>
              <a:spcPct val="90000"/>
            </a:lnSpc>
            <a:spcBef>
              <a:spcPct val="0"/>
            </a:spcBef>
            <a:spcAft>
              <a:spcPct val="15000"/>
            </a:spcAft>
            <a:buChar char="••"/>
          </a:pPr>
          <a:r>
            <a:rPr lang="en-US" sz="1200" kern="1200" dirty="0" smtClean="0"/>
            <a:t>Monitoring</a:t>
          </a:r>
        </a:p>
        <a:p>
          <a:pPr marL="228600" lvl="2" indent="-114300" algn="l" defTabSz="533400">
            <a:lnSpc>
              <a:spcPct val="90000"/>
            </a:lnSpc>
            <a:spcBef>
              <a:spcPct val="0"/>
            </a:spcBef>
            <a:spcAft>
              <a:spcPct val="15000"/>
            </a:spcAft>
            <a:buChar char="••"/>
          </a:pPr>
          <a:r>
            <a:rPr lang="en-US" sz="1200" kern="1200" dirty="0" smtClean="0"/>
            <a:t>Infrastructure</a:t>
          </a:r>
        </a:p>
        <a:p>
          <a:pPr marL="228600" lvl="2" indent="-114300" algn="l" defTabSz="533400">
            <a:lnSpc>
              <a:spcPct val="90000"/>
            </a:lnSpc>
            <a:spcBef>
              <a:spcPct val="0"/>
            </a:spcBef>
            <a:spcAft>
              <a:spcPct val="15000"/>
            </a:spcAft>
            <a:buChar char="••"/>
          </a:pPr>
          <a:r>
            <a:rPr lang="en-US" sz="1200" kern="1200" dirty="0" smtClean="0"/>
            <a:t>Science other</a:t>
          </a:r>
        </a:p>
        <a:p>
          <a:pPr marL="228600" lvl="2" indent="-114300" algn="l" defTabSz="533400">
            <a:lnSpc>
              <a:spcPct val="90000"/>
            </a:lnSpc>
            <a:spcBef>
              <a:spcPct val="0"/>
            </a:spcBef>
            <a:spcAft>
              <a:spcPct val="15000"/>
            </a:spcAft>
            <a:buChar char="••"/>
          </a:pPr>
          <a:r>
            <a:rPr lang="en-US" sz="1200" kern="1200" dirty="0" smtClean="0"/>
            <a:t>Charting</a:t>
          </a:r>
        </a:p>
        <a:p>
          <a:pPr marL="114300" lvl="1" indent="-114300" algn="l" defTabSz="533400">
            <a:lnSpc>
              <a:spcPct val="90000"/>
            </a:lnSpc>
            <a:spcBef>
              <a:spcPct val="0"/>
            </a:spcBef>
            <a:spcAft>
              <a:spcPct val="15000"/>
            </a:spcAft>
            <a:buChar char="••"/>
          </a:pPr>
          <a:r>
            <a:rPr lang="en-US" sz="1200" kern="1200" dirty="0" smtClean="0"/>
            <a:t>Study Area</a:t>
          </a:r>
        </a:p>
        <a:p>
          <a:pPr marL="228600" lvl="2" indent="-114300" algn="l" defTabSz="533400">
            <a:lnSpc>
              <a:spcPct val="90000"/>
            </a:lnSpc>
            <a:spcBef>
              <a:spcPct val="0"/>
            </a:spcBef>
            <a:spcAft>
              <a:spcPct val="15000"/>
            </a:spcAft>
            <a:buChar char="••"/>
          </a:pPr>
          <a:r>
            <a:rPr lang="en-US" sz="1200" kern="1200" dirty="0" smtClean="0"/>
            <a:t>Size</a:t>
          </a:r>
        </a:p>
        <a:p>
          <a:pPr marL="228600" lvl="2" indent="-114300" algn="l" defTabSz="533400">
            <a:lnSpc>
              <a:spcPct val="90000"/>
            </a:lnSpc>
            <a:spcBef>
              <a:spcPct val="0"/>
            </a:spcBef>
            <a:spcAft>
              <a:spcPct val="15000"/>
            </a:spcAft>
            <a:buChar char="••"/>
          </a:pPr>
          <a:r>
            <a:rPr lang="en-US" sz="1200" kern="1200" dirty="0" smtClean="0"/>
            <a:t>Depth</a:t>
          </a:r>
        </a:p>
        <a:p>
          <a:pPr marL="228600" lvl="2" indent="-114300" algn="l" defTabSz="533400">
            <a:lnSpc>
              <a:spcPct val="90000"/>
            </a:lnSpc>
            <a:spcBef>
              <a:spcPct val="0"/>
            </a:spcBef>
            <a:spcAft>
              <a:spcPct val="15000"/>
            </a:spcAft>
            <a:buChar char="••"/>
          </a:pPr>
          <a:r>
            <a:rPr lang="en-US" sz="1200" kern="1200" dirty="0" smtClean="0"/>
            <a:t>Tides</a:t>
          </a:r>
        </a:p>
        <a:p>
          <a:pPr marL="228600" lvl="2" indent="-114300" algn="l" defTabSz="533400">
            <a:lnSpc>
              <a:spcPct val="90000"/>
            </a:lnSpc>
            <a:spcBef>
              <a:spcPct val="0"/>
            </a:spcBef>
            <a:spcAft>
              <a:spcPct val="15000"/>
            </a:spcAft>
            <a:buChar char="••"/>
          </a:pPr>
          <a:r>
            <a:rPr lang="en-US" sz="1200" kern="1200" dirty="0" smtClean="0"/>
            <a:t>Survey time</a:t>
          </a:r>
        </a:p>
        <a:p>
          <a:pPr marL="114300" lvl="1" indent="-114300" algn="l" defTabSz="533400">
            <a:lnSpc>
              <a:spcPct val="90000"/>
            </a:lnSpc>
            <a:spcBef>
              <a:spcPct val="0"/>
            </a:spcBef>
            <a:spcAft>
              <a:spcPct val="15000"/>
            </a:spcAft>
            <a:buChar char="••"/>
          </a:pPr>
          <a:r>
            <a:rPr lang="en-US" sz="1200" kern="1200" dirty="0" smtClean="0"/>
            <a:t>MBES type</a:t>
          </a:r>
        </a:p>
        <a:p>
          <a:pPr marL="114300" lvl="1" indent="-114300" algn="l" defTabSz="533400">
            <a:lnSpc>
              <a:spcPct val="90000"/>
            </a:lnSpc>
            <a:spcBef>
              <a:spcPct val="0"/>
            </a:spcBef>
            <a:spcAft>
              <a:spcPct val="15000"/>
            </a:spcAft>
            <a:buChar char="••"/>
          </a:pPr>
          <a:r>
            <a:rPr lang="en-US" sz="1200" kern="1200" dirty="0" smtClean="0"/>
            <a:t>Data collation previous survey</a:t>
          </a:r>
        </a:p>
        <a:p>
          <a:pPr marL="114300" lvl="1" indent="-114300" algn="l" defTabSz="533400">
            <a:lnSpc>
              <a:spcPct val="90000"/>
            </a:lnSpc>
            <a:spcBef>
              <a:spcPct val="0"/>
            </a:spcBef>
            <a:spcAft>
              <a:spcPct val="15000"/>
            </a:spcAft>
            <a:buChar char="••"/>
          </a:pPr>
          <a:r>
            <a:rPr lang="en-US" sz="1200" kern="1200" dirty="0" smtClean="0"/>
            <a:t>MBES priority plan – collaborations</a:t>
          </a:r>
        </a:p>
        <a:p>
          <a:pPr marL="114300" lvl="1" indent="-114300" algn="l" defTabSz="533400">
            <a:lnSpc>
              <a:spcPct val="90000"/>
            </a:lnSpc>
            <a:spcBef>
              <a:spcPct val="0"/>
            </a:spcBef>
            <a:spcAft>
              <a:spcPct val="15000"/>
            </a:spcAft>
            <a:buChar char="••"/>
          </a:pPr>
          <a:r>
            <a:rPr lang="en-US" sz="1200" kern="1200" dirty="0" smtClean="0"/>
            <a:t>Folder structure (Geodatabase)</a:t>
          </a:r>
        </a:p>
      </dsp:txBody>
      <dsp:txXfrm>
        <a:off x="494925" y="4836337"/>
        <a:ext cx="1368809" cy="8041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ircleProcess#1">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1">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1">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2982596"/>
            <a:ext cx="10881360" cy="2058035"/>
          </a:xfrm>
        </p:spPr>
        <p:txBody>
          <a:bodyPr/>
          <a:lstStyle/>
          <a:p>
            <a:r>
              <a:rPr lang="en-US" smtClean="0"/>
              <a:t>Click to edit Master title style</a:t>
            </a:r>
            <a:endParaRPr lang="en-AU"/>
          </a:p>
        </p:txBody>
      </p:sp>
      <p:sp>
        <p:nvSpPr>
          <p:cNvPr id="3" name="Subtitle 2"/>
          <p:cNvSpPr>
            <a:spLocks noGrp="1"/>
          </p:cNvSpPr>
          <p:nvPr>
            <p:ph type="subTitle" idx="1"/>
          </p:nvPr>
        </p:nvSpPr>
        <p:spPr>
          <a:xfrm>
            <a:off x="1920240" y="5440680"/>
            <a:ext cx="8961120" cy="245364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76E9F05-9433-4C7E-9ECE-110EBC1C6432}" type="datetimeFigureOut">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26596845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76E9F05-9433-4C7E-9ECE-110EBC1C6432}" type="datetimeFigureOut">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219681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1160" y="384494"/>
            <a:ext cx="2880360" cy="819213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40080" y="384494"/>
            <a:ext cx="8427720" cy="81921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76E9F05-9433-4C7E-9ECE-110EBC1C6432}" type="datetimeFigureOut">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2531062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0080" y="48072"/>
            <a:ext cx="11521440" cy="864096"/>
          </a:xfrm>
        </p:spPr>
        <p:txBody>
          <a:bodyPr/>
          <a:lstStyle/>
          <a:p>
            <a:r>
              <a:rPr lang="en-US" smtClean="0"/>
              <a:t>Click to edit Master title style</a:t>
            </a:r>
            <a:endParaRPr lang="en-AU"/>
          </a:p>
        </p:txBody>
      </p:sp>
      <p:sp>
        <p:nvSpPr>
          <p:cNvPr id="3" name="Content Placeholder 2"/>
          <p:cNvSpPr>
            <a:spLocks noGrp="1"/>
          </p:cNvSpPr>
          <p:nvPr>
            <p:ph idx="1"/>
          </p:nvPr>
        </p:nvSpPr>
        <p:spPr>
          <a:xfrm>
            <a:off x="640080" y="1200200"/>
            <a:ext cx="11521440" cy="737642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D76E9F05-9433-4C7E-9ECE-110EBC1C6432}" type="datetimeFigureOut">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1974030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661"/>
            <a:ext cx="10881360" cy="1906905"/>
          </a:xfrm>
        </p:spPr>
        <p:txBody>
          <a:bodyPr anchor="t"/>
          <a:lstStyle>
            <a:lvl1pPr algn="l">
              <a:defRPr sz="5600" b="1" cap="all"/>
            </a:lvl1pPr>
          </a:lstStyle>
          <a:p>
            <a:r>
              <a:rPr lang="en-US" smtClean="0"/>
              <a:t>Click to edit Master title style</a:t>
            </a:r>
            <a:endParaRPr lang="en-AU"/>
          </a:p>
        </p:txBody>
      </p:sp>
      <p:sp>
        <p:nvSpPr>
          <p:cNvPr id="3" name="Text Placeholder 2"/>
          <p:cNvSpPr>
            <a:spLocks noGrp="1"/>
          </p:cNvSpPr>
          <p:nvPr>
            <p:ph type="body" idx="1"/>
          </p:nvPr>
        </p:nvSpPr>
        <p:spPr>
          <a:xfrm>
            <a:off x="1011238" y="4069399"/>
            <a:ext cx="10881360" cy="2100262"/>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6E9F05-9433-4C7E-9ECE-110EBC1C6432}" type="datetimeFigureOut">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33856050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40080" y="2240281"/>
            <a:ext cx="5654040" cy="633634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507480" y="2240281"/>
            <a:ext cx="5654040" cy="633634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76E9F05-9433-4C7E-9ECE-110EBC1C6432}" type="datetimeFigureOut">
              <a:rPr lang="en-AU" smtClean="0"/>
              <a:t>13/02/2018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42756837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640080" y="2149158"/>
            <a:ext cx="5656263"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40080" y="3044825"/>
            <a:ext cx="5656263"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503036" y="2149158"/>
            <a:ext cx="5658485"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503036" y="3044825"/>
            <a:ext cx="5658485"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76E9F05-9433-4C7E-9ECE-110EBC1C6432}" type="datetimeFigureOut">
              <a:rPr lang="en-AU" smtClean="0"/>
              <a:t>13/02/2018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30273485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76E9F05-9433-4C7E-9ECE-110EBC1C6432}" type="datetimeFigureOut">
              <a:rPr lang="en-AU" smtClean="0"/>
              <a:t>13/02/2018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168615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E9F05-9433-4C7E-9ECE-110EBC1C6432}" type="datetimeFigureOut">
              <a:rPr lang="en-AU" smtClean="0"/>
              <a:t>13/02/2018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2197211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0081" y="382270"/>
            <a:ext cx="4211638" cy="1626870"/>
          </a:xfrm>
        </p:spPr>
        <p:txBody>
          <a:bodyPr anchor="b"/>
          <a:lstStyle>
            <a:lvl1pPr algn="l">
              <a:defRPr sz="2800" b="1"/>
            </a:lvl1pPr>
          </a:lstStyle>
          <a:p>
            <a:r>
              <a:rPr lang="en-US" smtClean="0"/>
              <a:t>Click to edit Master title style</a:t>
            </a:r>
            <a:endParaRPr lang="en-AU"/>
          </a:p>
        </p:txBody>
      </p:sp>
      <p:sp>
        <p:nvSpPr>
          <p:cNvPr id="3" name="Content Placeholder 2"/>
          <p:cNvSpPr>
            <a:spLocks noGrp="1"/>
          </p:cNvSpPr>
          <p:nvPr>
            <p:ph idx="1"/>
          </p:nvPr>
        </p:nvSpPr>
        <p:spPr>
          <a:xfrm>
            <a:off x="5005070" y="382271"/>
            <a:ext cx="7156450" cy="8194358"/>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40081" y="2009141"/>
            <a:ext cx="4211638" cy="6567488"/>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E9F05-9433-4C7E-9ECE-110EBC1C6432}" type="datetimeFigureOut">
              <a:rPr lang="en-AU" smtClean="0"/>
              <a:t>13/02/2018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3759403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203" y="6720840"/>
            <a:ext cx="7680960" cy="793433"/>
          </a:xfrm>
        </p:spPr>
        <p:txBody>
          <a:bodyPr anchor="b"/>
          <a:lstStyle>
            <a:lvl1pPr algn="l">
              <a:defRPr sz="2800" b="1"/>
            </a:lvl1pPr>
          </a:lstStyle>
          <a:p>
            <a:r>
              <a:rPr lang="en-US" smtClean="0"/>
              <a:t>Click to edit Master title style</a:t>
            </a:r>
            <a:endParaRPr lang="en-AU"/>
          </a:p>
        </p:txBody>
      </p:sp>
      <p:sp>
        <p:nvSpPr>
          <p:cNvPr id="3" name="Picture Placeholder 2"/>
          <p:cNvSpPr>
            <a:spLocks noGrp="1"/>
          </p:cNvSpPr>
          <p:nvPr>
            <p:ph type="pic" idx="1"/>
          </p:nvPr>
        </p:nvSpPr>
        <p:spPr>
          <a:xfrm>
            <a:off x="2509203" y="857885"/>
            <a:ext cx="7680960" cy="576072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en-AU"/>
          </a:p>
        </p:txBody>
      </p:sp>
      <p:sp>
        <p:nvSpPr>
          <p:cNvPr id="4" name="Text Placeholder 3"/>
          <p:cNvSpPr>
            <a:spLocks noGrp="1"/>
          </p:cNvSpPr>
          <p:nvPr>
            <p:ph type="body" sz="half" idx="2"/>
          </p:nvPr>
        </p:nvSpPr>
        <p:spPr>
          <a:xfrm>
            <a:off x="2509203" y="7514273"/>
            <a:ext cx="7680960" cy="1126807"/>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E9F05-9433-4C7E-9ECE-110EBC1C6432}" type="datetimeFigureOut">
              <a:rPr lang="en-AU" smtClean="0"/>
              <a:t>13/02/2018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31AFFBC-56B3-4AC5-977A-899D84B4FA0C}" type="slidenum">
              <a:rPr lang="en-AU" smtClean="0"/>
              <a:t>‹#›</a:t>
            </a:fld>
            <a:endParaRPr lang="en-AU"/>
          </a:p>
        </p:txBody>
      </p:sp>
    </p:spTree>
    <p:extLst>
      <p:ext uri="{BB962C8B-B14F-4D97-AF65-F5344CB8AC3E}">
        <p14:creationId xmlns:p14="http://schemas.microsoft.com/office/powerpoint/2010/main" val="2032123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0080" y="384493"/>
            <a:ext cx="11521440" cy="1600200"/>
          </a:xfrm>
          <a:prstGeom prst="rect">
            <a:avLst/>
          </a:prstGeom>
        </p:spPr>
        <p:txBody>
          <a:bodyPr vert="horz" lIns="128016" tIns="64008" rIns="128016" bIns="64008"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640080" y="2240281"/>
            <a:ext cx="11521440" cy="6336348"/>
          </a:xfrm>
          <a:prstGeom prst="rect">
            <a:avLst/>
          </a:prstGeom>
        </p:spPr>
        <p:txBody>
          <a:bodyPr vert="horz" lIns="128016" tIns="64008" rIns="128016" bIns="6400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640080" y="8898891"/>
            <a:ext cx="2987040" cy="511175"/>
          </a:xfrm>
          <a:prstGeom prst="rect">
            <a:avLst/>
          </a:prstGeom>
        </p:spPr>
        <p:txBody>
          <a:bodyPr vert="horz" lIns="128016" tIns="64008" rIns="128016" bIns="64008" rtlCol="0" anchor="ctr"/>
          <a:lstStyle>
            <a:lvl1pPr algn="l">
              <a:defRPr sz="1700">
                <a:solidFill>
                  <a:schemeClr val="tx1">
                    <a:tint val="75000"/>
                  </a:schemeClr>
                </a:solidFill>
              </a:defRPr>
            </a:lvl1pPr>
          </a:lstStyle>
          <a:p>
            <a:fld id="{D76E9F05-9433-4C7E-9ECE-110EBC1C6432}" type="datetimeFigureOut">
              <a:rPr lang="en-AU" smtClean="0"/>
              <a:t>13/02/2018</a:t>
            </a:fld>
            <a:endParaRPr lang="en-AU"/>
          </a:p>
        </p:txBody>
      </p:sp>
      <p:sp>
        <p:nvSpPr>
          <p:cNvPr id="5" name="Footer Placeholder 4"/>
          <p:cNvSpPr>
            <a:spLocks noGrp="1"/>
          </p:cNvSpPr>
          <p:nvPr>
            <p:ph type="ftr" sz="quarter" idx="3"/>
          </p:nvPr>
        </p:nvSpPr>
        <p:spPr>
          <a:xfrm>
            <a:off x="4373880" y="8898891"/>
            <a:ext cx="4053840" cy="511175"/>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9174480" y="8898891"/>
            <a:ext cx="2987040" cy="511175"/>
          </a:xfrm>
          <a:prstGeom prst="rect">
            <a:avLst/>
          </a:prstGeom>
        </p:spPr>
        <p:txBody>
          <a:bodyPr vert="horz" lIns="128016" tIns="64008" rIns="128016" bIns="64008" rtlCol="0" anchor="ctr"/>
          <a:lstStyle>
            <a:lvl1pPr algn="r">
              <a:defRPr sz="1700">
                <a:solidFill>
                  <a:schemeClr val="tx1">
                    <a:tint val="75000"/>
                  </a:schemeClr>
                </a:solidFill>
              </a:defRPr>
            </a:lvl1pPr>
          </a:lstStyle>
          <a:p>
            <a:fld id="{E31AFFBC-56B3-4AC5-977A-899D84B4FA0C}" type="slidenum">
              <a:rPr lang="en-AU" smtClean="0"/>
              <a:t>‹#›</a:t>
            </a:fld>
            <a:endParaRPr lang="en-AU"/>
          </a:p>
        </p:txBody>
      </p:sp>
    </p:spTree>
    <p:extLst>
      <p:ext uri="{BB962C8B-B14F-4D97-AF65-F5344CB8AC3E}">
        <p14:creationId xmlns:p14="http://schemas.microsoft.com/office/powerpoint/2010/main" val="1190606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1280160" rtl="0" eaLnBrk="1" latinLnBrk="0" hangingPunct="1">
        <a:spcBef>
          <a:spcPct val="0"/>
        </a:spcBef>
        <a:buNone/>
        <a:defRPr sz="3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p:bodyStyle>
    <p:otherStyle>
      <a:defPPr>
        <a:defRPr lang="en-US"/>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iogp.org/bookstore/product/guidelines-for-the-use-of-the-seabed-survey-data-model/" TargetMode="External"/><Relationship Id="rId2" Type="http://schemas.openxmlformats.org/officeDocument/2006/relationships/hyperlink" Target="http://www.iogp.org/wp-content/uploads/2016/12/IOGP_SSDM_V2_2017.zip" TargetMode="External"/><Relationship Id="rId1" Type="http://schemas.openxmlformats.org/officeDocument/2006/relationships/slideLayout" Target="../slideLayouts/slideLayout2.xml"/><Relationship Id="rId6" Type="http://schemas.openxmlformats.org/officeDocument/2006/relationships/hyperlink" Target="http://www.iogp.org/wp-content/uploads/2016/12/ESRIPUG.pdf" TargetMode="External"/><Relationship Id="rId5" Type="http://schemas.openxmlformats.org/officeDocument/2006/relationships/hyperlink" Target="http://www.iogp.org/bookstore/product/interface-between-pipeline-data-models-and-the-ogp-seabed-survey-data-model/" TargetMode="External"/><Relationship Id="rId4" Type="http://schemas.openxmlformats.org/officeDocument/2006/relationships/hyperlink" Target="http://www.iogp.org/bookstore/product/guideline-for-the-delivery-of-the-seabed-survey-data-mode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National guidelines for MBES </a:t>
            </a:r>
            <a:r>
              <a:rPr lang="en-AU" dirty="0"/>
              <a:t>surveys Workshop</a:t>
            </a:r>
            <a:br>
              <a:rPr lang="en-AU" dirty="0"/>
            </a:br>
            <a:r>
              <a:rPr lang="en-AU" dirty="0"/>
              <a:t>MBES working group</a:t>
            </a:r>
          </a:p>
        </p:txBody>
      </p:sp>
      <p:sp>
        <p:nvSpPr>
          <p:cNvPr id="3" name="Subtitle 2"/>
          <p:cNvSpPr>
            <a:spLocks noGrp="1"/>
          </p:cNvSpPr>
          <p:nvPr>
            <p:ph type="subTitle" idx="1"/>
          </p:nvPr>
        </p:nvSpPr>
        <p:spPr/>
        <p:txBody>
          <a:bodyPr>
            <a:normAutofit/>
          </a:bodyPr>
          <a:lstStyle/>
          <a:p>
            <a:r>
              <a:rPr lang="en-AU" sz="2000" dirty="0" smtClean="0">
                <a:solidFill>
                  <a:schemeClr val="tx1"/>
                </a:solidFill>
              </a:rPr>
              <a:t>31 May – 1 June, 2017</a:t>
            </a:r>
          </a:p>
          <a:p>
            <a:r>
              <a:rPr lang="en-AU" sz="2000" dirty="0" smtClean="0">
                <a:solidFill>
                  <a:schemeClr val="tx1"/>
                </a:solidFill>
              </a:rPr>
              <a:t>Canberra</a:t>
            </a:r>
            <a:endParaRPr lang="en-AU" sz="2000" dirty="0">
              <a:solidFill>
                <a:schemeClr val="tx1"/>
              </a:solidFill>
            </a:endParaRPr>
          </a:p>
        </p:txBody>
      </p:sp>
    </p:spTree>
    <p:extLst>
      <p:ext uri="{BB962C8B-B14F-4D97-AF65-F5344CB8AC3E}">
        <p14:creationId xmlns:p14="http://schemas.microsoft.com/office/powerpoint/2010/main" val="1275821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4136" y="3072408"/>
            <a:ext cx="3816424" cy="58326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t"/>
          <a:lstStyle/>
          <a:p>
            <a:pPr algn="ctr"/>
            <a:r>
              <a:rPr lang="en-AU" sz="3200" b="1" dirty="0"/>
              <a:t>Survey type </a:t>
            </a:r>
            <a:r>
              <a:rPr lang="en-AU" sz="3200" b="1" dirty="0" smtClean="0"/>
              <a:t>#1 </a:t>
            </a:r>
            <a:endParaRPr lang="en-AU" sz="3200" b="1" dirty="0"/>
          </a:p>
        </p:txBody>
      </p:sp>
      <p:sp>
        <p:nvSpPr>
          <p:cNvPr id="12" name="Rectangle 11"/>
          <p:cNvSpPr/>
          <p:nvPr/>
        </p:nvSpPr>
        <p:spPr>
          <a:xfrm>
            <a:off x="4564596" y="3076228"/>
            <a:ext cx="3816424" cy="58326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t"/>
          <a:lstStyle/>
          <a:p>
            <a:pPr algn="ctr"/>
            <a:r>
              <a:rPr lang="en-AU" sz="3200" b="1" dirty="0" smtClean="0"/>
              <a:t>Survey type #2 </a:t>
            </a:r>
          </a:p>
        </p:txBody>
      </p:sp>
      <p:sp>
        <p:nvSpPr>
          <p:cNvPr id="13" name="Rectangle 12"/>
          <p:cNvSpPr/>
          <p:nvPr/>
        </p:nvSpPr>
        <p:spPr>
          <a:xfrm>
            <a:off x="8705056" y="3072408"/>
            <a:ext cx="3816424" cy="58326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t"/>
          <a:lstStyle/>
          <a:p>
            <a:pPr algn="ctr"/>
            <a:r>
              <a:rPr lang="en-AU" sz="3200" b="1" dirty="0" smtClean="0"/>
              <a:t>Survey type #3</a:t>
            </a:r>
          </a:p>
        </p:txBody>
      </p:sp>
      <p:sp>
        <p:nvSpPr>
          <p:cNvPr id="2" name="Title 1"/>
          <p:cNvSpPr>
            <a:spLocks noGrp="1"/>
          </p:cNvSpPr>
          <p:nvPr>
            <p:ph type="title"/>
          </p:nvPr>
        </p:nvSpPr>
        <p:spPr/>
        <p:txBody>
          <a:bodyPr/>
          <a:lstStyle/>
          <a:p>
            <a:r>
              <a:rPr lang="en-AU" dirty="0" smtClean="0"/>
              <a:t>Framework </a:t>
            </a:r>
            <a:r>
              <a:rPr lang="en-AU" smtClean="0"/>
              <a:t>for the </a:t>
            </a:r>
            <a:r>
              <a:rPr lang="en-AU" dirty="0" smtClean="0"/>
              <a:t>Guideline</a:t>
            </a:r>
            <a:endParaRPr lang="en-AU" dirty="0"/>
          </a:p>
        </p:txBody>
      </p:sp>
      <p:sp>
        <p:nvSpPr>
          <p:cNvPr id="4" name="Rectangle 3"/>
          <p:cNvSpPr/>
          <p:nvPr/>
        </p:nvSpPr>
        <p:spPr>
          <a:xfrm>
            <a:off x="4248324" y="1056184"/>
            <a:ext cx="4392488"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b="1" dirty="0" smtClean="0"/>
              <a:t>All surveys</a:t>
            </a:r>
          </a:p>
          <a:p>
            <a:pPr algn="ctr"/>
            <a:r>
              <a:rPr lang="en-AU" dirty="0" smtClean="0"/>
              <a:t>Common Minimum Requirements </a:t>
            </a:r>
            <a:endParaRPr lang="en-AU" dirty="0"/>
          </a:p>
          <a:p>
            <a:pPr algn="ctr"/>
            <a:endParaRPr lang="en-AU" dirty="0"/>
          </a:p>
        </p:txBody>
      </p:sp>
      <p:sp>
        <p:nvSpPr>
          <p:cNvPr id="5" name="Rectangle 4"/>
          <p:cNvSpPr/>
          <p:nvPr/>
        </p:nvSpPr>
        <p:spPr>
          <a:xfrm>
            <a:off x="772320" y="3864496"/>
            <a:ext cx="316835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dirty="0" smtClean="0"/>
              <a:t>Common </a:t>
            </a:r>
            <a:r>
              <a:rPr lang="en-AU" dirty="0"/>
              <a:t>requirements</a:t>
            </a:r>
          </a:p>
        </p:txBody>
      </p:sp>
      <p:sp>
        <p:nvSpPr>
          <p:cNvPr id="6" name="Rectangle 5"/>
          <p:cNvSpPr/>
          <p:nvPr/>
        </p:nvSpPr>
        <p:spPr>
          <a:xfrm>
            <a:off x="4820060" y="3860676"/>
            <a:ext cx="316835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dirty="0" smtClean="0"/>
              <a:t>Common requirements</a:t>
            </a:r>
            <a:endParaRPr lang="en-AU" dirty="0"/>
          </a:p>
        </p:txBody>
      </p:sp>
      <p:sp>
        <p:nvSpPr>
          <p:cNvPr id="7" name="Rectangle 6"/>
          <p:cNvSpPr/>
          <p:nvPr/>
        </p:nvSpPr>
        <p:spPr>
          <a:xfrm>
            <a:off x="8960520" y="3856856"/>
            <a:ext cx="3168352" cy="122413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dirty="0" smtClean="0"/>
              <a:t>Common requirements</a:t>
            </a:r>
          </a:p>
        </p:txBody>
      </p:sp>
      <p:cxnSp>
        <p:nvCxnSpPr>
          <p:cNvPr id="23" name="Straight Arrow Connector 22"/>
          <p:cNvCxnSpPr>
            <a:stCxn id="5" idx="2"/>
            <a:endCxn id="14" idx="0"/>
          </p:cNvCxnSpPr>
          <p:nvPr/>
        </p:nvCxnSpPr>
        <p:spPr>
          <a:xfrm flipH="1">
            <a:off x="1528614" y="5088632"/>
            <a:ext cx="827882" cy="439712"/>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5" idx="2"/>
          </p:cNvCxnSpPr>
          <p:nvPr/>
        </p:nvCxnSpPr>
        <p:spPr>
          <a:xfrm>
            <a:off x="2356496" y="5088632"/>
            <a:ext cx="824656" cy="439712"/>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5" idx="2"/>
          </p:cNvCxnSpPr>
          <p:nvPr/>
        </p:nvCxnSpPr>
        <p:spPr>
          <a:xfrm>
            <a:off x="3208090" y="6752480"/>
            <a:ext cx="0" cy="34166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486546" y="6734050"/>
            <a:ext cx="0" cy="34166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12168" y="7104856"/>
            <a:ext cx="158417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b="1" dirty="0" smtClean="0"/>
              <a:t>Specific </a:t>
            </a:r>
          </a:p>
          <a:p>
            <a:pPr algn="ctr"/>
            <a:r>
              <a:rPr lang="en-AU" dirty="0" smtClean="0"/>
              <a:t>requirements</a:t>
            </a:r>
            <a:endParaRPr lang="en-AU" dirty="0"/>
          </a:p>
        </p:txBody>
      </p:sp>
      <p:sp>
        <p:nvSpPr>
          <p:cNvPr id="14" name="Rectangle 13"/>
          <p:cNvSpPr/>
          <p:nvPr/>
        </p:nvSpPr>
        <p:spPr>
          <a:xfrm>
            <a:off x="1000200" y="5528344"/>
            <a:ext cx="1056828"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t>Data type</a:t>
            </a:r>
            <a:endParaRPr lang="en-AU" dirty="0"/>
          </a:p>
        </p:txBody>
      </p:sp>
      <p:sp>
        <p:nvSpPr>
          <p:cNvPr id="15" name="Rectangle 14"/>
          <p:cNvSpPr/>
          <p:nvPr/>
        </p:nvSpPr>
        <p:spPr>
          <a:xfrm>
            <a:off x="2679676" y="5528344"/>
            <a:ext cx="1056828"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t>Data type</a:t>
            </a:r>
            <a:endParaRPr lang="en-AU" dirty="0"/>
          </a:p>
        </p:txBody>
      </p:sp>
      <p:sp>
        <p:nvSpPr>
          <p:cNvPr id="20" name="Rectangle 19"/>
          <p:cNvSpPr/>
          <p:nvPr/>
        </p:nvSpPr>
        <p:spPr>
          <a:xfrm>
            <a:off x="2389064" y="7104856"/>
            <a:ext cx="158417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b="1" dirty="0" smtClean="0"/>
              <a:t>Specific </a:t>
            </a:r>
          </a:p>
          <a:p>
            <a:pPr algn="ctr"/>
            <a:r>
              <a:rPr lang="en-AU" dirty="0" smtClean="0"/>
              <a:t>requirements</a:t>
            </a:r>
            <a:endParaRPr lang="en-AU" dirty="0"/>
          </a:p>
        </p:txBody>
      </p:sp>
      <p:cxnSp>
        <p:nvCxnSpPr>
          <p:cNvPr id="31" name="Straight Arrow Connector 30"/>
          <p:cNvCxnSpPr/>
          <p:nvPr/>
        </p:nvCxnSpPr>
        <p:spPr>
          <a:xfrm flipH="1">
            <a:off x="5556052" y="5088632"/>
            <a:ext cx="827882" cy="439712"/>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383934" y="5088632"/>
            <a:ext cx="824656" cy="439712"/>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235528" y="6752480"/>
            <a:ext cx="0" cy="34166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513984" y="6734050"/>
            <a:ext cx="0" cy="34166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9786242" y="5088632"/>
            <a:ext cx="827882" cy="439712"/>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10614124" y="5088632"/>
            <a:ext cx="824656" cy="439712"/>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11465718" y="6752480"/>
            <a:ext cx="0" cy="34166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9744174" y="6734050"/>
            <a:ext cx="0" cy="34166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759908" y="7097960"/>
            <a:ext cx="158417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b="1" dirty="0" smtClean="0"/>
              <a:t>Specific</a:t>
            </a:r>
            <a:r>
              <a:rPr lang="en-AU" dirty="0" smtClean="0"/>
              <a:t> </a:t>
            </a:r>
          </a:p>
          <a:p>
            <a:pPr algn="ctr"/>
            <a:r>
              <a:rPr lang="en-AU" dirty="0" smtClean="0"/>
              <a:t>requirements</a:t>
            </a:r>
            <a:endParaRPr lang="en-AU" dirty="0"/>
          </a:p>
        </p:txBody>
      </p:sp>
      <p:sp>
        <p:nvSpPr>
          <p:cNvPr id="10" name="Rectangle 9"/>
          <p:cNvSpPr/>
          <p:nvPr/>
        </p:nvSpPr>
        <p:spPr>
          <a:xfrm>
            <a:off x="8900368" y="7094140"/>
            <a:ext cx="158417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b="1" dirty="0" smtClean="0"/>
              <a:t>Specific</a:t>
            </a:r>
            <a:r>
              <a:rPr lang="en-AU" dirty="0" smtClean="0"/>
              <a:t> </a:t>
            </a:r>
          </a:p>
          <a:p>
            <a:pPr algn="ctr"/>
            <a:r>
              <a:rPr lang="en-AU" dirty="0" smtClean="0"/>
              <a:t>requirements</a:t>
            </a:r>
          </a:p>
        </p:txBody>
      </p:sp>
      <p:sp>
        <p:nvSpPr>
          <p:cNvPr id="16" name="Rectangle 15"/>
          <p:cNvSpPr/>
          <p:nvPr/>
        </p:nvSpPr>
        <p:spPr>
          <a:xfrm>
            <a:off x="5032648" y="5528344"/>
            <a:ext cx="1056828"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t>Data type</a:t>
            </a:r>
            <a:endParaRPr lang="en-AU" dirty="0"/>
          </a:p>
        </p:txBody>
      </p:sp>
      <p:sp>
        <p:nvSpPr>
          <p:cNvPr id="17" name="Rectangle 16"/>
          <p:cNvSpPr/>
          <p:nvPr/>
        </p:nvSpPr>
        <p:spPr>
          <a:xfrm>
            <a:off x="6784132" y="5528344"/>
            <a:ext cx="1056828"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t>Data type</a:t>
            </a:r>
            <a:endParaRPr lang="en-AU" dirty="0"/>
          </a:p>
        </p:txBody>
      </p:sp>
      <p:sp>
        <p:nvSpPr>
          <p:cNvPr id="18" name="Rectangle 17"/>
          <p:cNvSpPr/>
          <p:nvPr/>
        </p:nvSpPr>
        <p:spPr>
          <a:xfrm>
            <a:off x="9160396" y="5528344"/>
            <a:ext cx="1056828"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t>Data type</a:t>
            </a:r>
            <a:endParaRPr lang="en-AU" dirty="0"/>
          </a:p>
        </p:txBody>
      </p:sp>
      <p:sp>
        <p:nvSpPr>
          <p:cNvPr id="19" name="Rectangle 18"/>
          <p:cNvSpPr/>
          <p:nvPr/>
        </p:nvSpPr>
        <p:spPr>
          <a:xfrm>
            <a:off x="10937304" y="5528344"/>
            <a:ext cx="1056828"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t>Data type</a:t>
            </a:r>
            <a:endParaRPr lang="en-AU" dirty="0"/>
          </a:p>
        </p:txBody>
      </p:sp>
      <p:sp>
        <p:nvSpPr>
          <p:cNvPr id="21" name="Rectangle 20"/>
          <p:cNvSpPr/>
          <p:nvPr/>
        </p:nvSpPr>
        <p:spPr>
          <a:xfrm>
            <a:off x="6472808" y="7097960"/>
            <a:ext cx="158417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b="1" dirty="0" smtClean="0"/>
              <a:t>Specific</a:t>
            </a:r>
            <a:r>
              <a:rPr lang="en-AU" dirty="0" smtClean="0"/>
              <a:t> </a:t>
            </a:r>
          </a:p>
          <a:p>
            <a:pPr algn="ctr"/>
            <a:r>
              <a:rPr lang="en-AU" dirty="0" smtClean="0"/>
              <a:t>requirements</a:t>
            </a:r>
            <a:endParaRPr lang="en-AU" dirty="0"/>
          </a:p>
        </p:txBody>
      </p:sp>
      <p:sp>
        <p:nvSpPr>
          <p:cNvPr id="22" name="Rectangle 21"/>
          <p:cNvSpPr/>
          <p:nvPr/>
        </p:nvSpPr>
        <p:spPr>
          <a:xfrm>
            <a:off x="10721280" y="7094140"/>
            <a:ext cx="158417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b="1" dirty="0" smtClean="0"/>
              <a:t>Specific</a:t>
            </a:r>
            <a:r>
              <a:rPr lang="en-AU" dirty="0" smtClean="0"/>
              <a:t> </a:t>
            </a:r>
          </a:p>
          <a:p>
            <a:pPr algn="ctr"/>
            <a:r>
              <a:rPr lang="en-AU" dirty="0" smtClean="0"/>
              <a:t>requirements</a:t>
            </a:r>
          </a:p>
        </p:txBody>
      </p:sp>
    </p:spTree>
    <p:extLst>
      <p:ext uri="{BB962C8B-B14F-4D97-AF65-F5344CB8AC3E}">
        <p14:creationId xmlns:p14="http://schemas.microsoft.com/office/powerpoint/2010/main" val="4063651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Table defining data </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06128918"/>
              </p:ext>
            </p:extLst>
          </p:nvPr>
        </p:nvGraphicFramePr>
        <p:xfrm>
          <a:off x="639763" y="1200150"/>
          <a:ext cx="11522075" cy="2834640"/>
        </p:xfrm>
        <a:graphic>
          <a:graphicData uri="http://schemas.openxmlformats.org/drawingml/2006/table">
            <a:tbl>
              <a:tblPr firstRow="1" bandRow="1">
                <a:tableStyleId>{5C22544A-7EE6-4342-B048-85BDC9FD1C3A}</a:tableStyleId>
              </a:tblPr>
              <a:tblGrid>
                <a:gridCol w="2736701"/>
                <a:gridCol w="1872129"/>
                <a:gridCol w="2304415"/>
                <a:gridCol w="2304415"/>
                <a:gridCol w="2304415"/>
              </a:tblGrid>
              <a:tr h="370840">
                <a:tc>
                  <a:txBody>
                    <a:bodyPr/>
                    <a:lstStyle/>
                    <a:p>
                      <a:r>
                        <a:rPr lang="en-AU" dirty="0" smtClean="0"/>
                        <a:t>Attributes\Levels </a:t>
                      </a:r>
                      <a:endParaRPr lang="en-AU" dirty="0"/>
                    </a:p>
                  </a:txBody>
                  <a:tcPr/>
                </a:tc>
                <a:tc>
                  <a:txBody>
                    <a:bodyPr/>
                    <a:lstStyle/>
                    <a:p>
                      <a:r>
                        <a:rPr lang="en-AU" dirty="0" smtClean="0"/>
                        <a:t>Bathy</a:t>
                      </a:r>
                      <a:endParaRPr lang="en-AU" dirty="0"/>
                    </a:p>
                  </a:txBody>
                  <a:tcPr/>
                </a:tc>
                <a:tc>
                  <a:txBody>
                    <a:bodyPr/>
                    <a:lstStyle/>
                    <a:p>
                      <a:r>
                        <a:rPr lang="en-AU" dirty="0" smtClean="0"/>
                        <a:t>BS</a:t>
                      </a:r>
                      <a:endParaRPr lang="en-AU" dirty="0"/>
                    </a:p>
                  </a:txBody>
                  <a:tcPr/>
                </a:tc>
                <a:tc>
                  <a:txBody>
                    <a:bodyPr/>
                    <a:lstStyle/>
                    <a:p>
                      <a:r>
                        <a:rPr lang="en-AU" dirty="0" smtClean="0"/>
                        <a:t>WC</a:t>
                      </a:r>
                      <a:endParaRPr lang="en-AU" dirty="0"/>
                    </a:p>
                  </a:txBody>
                  <a:tcPr/>
                </a:tc>
                <a:tc>
                  <a:txBody>
                    <a:bodyPr/>
                    <a:lstStyle/>
                    <a:p>
                      <a:r>
                        <a:rPr lang="en-AU" dirty="0" smtClean="0"/>
                        <a:t>4</a:t>
                      </a:r>
                      <a:endParaRPr lang="en-AU" dirty="0"/>
                    </a:p>
                  </a:txBody>
                  <a:tcPr/>
                </a:tc>
              </a:tr>
              <a:tr h="370840">
                <a:tc>
                  <a:txBody>
                    <a:bodyPr/>
                    <a:lstStyle/>
                    <a:p>
                      <a:r>
                        <a:rPr lang="en-AU" dirty="0" smtClean="0"/>
                        <a:t>Type1 </a:t>
                      </a:r>
                      <a:endParaRPr lang="en-AU" dirty="0"/>
                    </a:p>
                  </a:txBody>
                  <a:tcPr/>
                </a:tc>
                <a:tc>
                  <a:txBody>
                    <a:bodyPr/>
                    <a:lstStyle/>
                    <a:p>
                      <a:r>
                        <a:rPr lang="en-AU" dirty="0" smtClean="0"/>
                        <a:t>1</a:t>
                      </a:r>
                      <a:endParaRPr lang="en-AU" dirty="0"/>
                    </a:p>
                  </a:txBody>
                  <a:tcPr/>
                </a:tc>
                <a:tc>
                  <a:txBody>
                    <a:bodyPr/>
                    <a:lstStyle/>
                    <a:p>
                      <a:r>
                        <a:rPr lang="en-AU" dirty="0" smtClean="0"/>
                        <a:t>3</a:t>
                      </a:r>
                      <a:endParaRPr lang="en-AU" dirty="0"/>
                    </a:p>
                  </a:txBody>
                  <a:tcPr/>
                </a:tc>
                <a:tc>
                  <a:txBody>
                    <a:bodyPr/>
                    <a:lstStyle/>
                    <a:p>
                      <a:r>
                        <a:rPr lang="en-AU" dirty="0" smtClean="0"/>
                        <a:t>2</a:t>
                      </a:r>
                      <a:endParaRPr lang="en-AU" dirty="0"/>
                    </a:p>
                  </a:txBody>
                  <a:tcPr/>
                </a:tc>
                <a:tc>
                  <a:txBody>
                    <a:bodyPr/>
                    <a:lstStyle/>
                    <a:p>
                      <a:endParaRPr lang="en-AU"/>
                    </a:p>
                  </a:txBody>
                  <a:tcPr/>
                </a:tc>
              </a:tr>
              <a:tr h="370840">
                <a:tc>
                  <a:txBody>
                    <a:bodyPr/>
                    <a:lstStyle/>
                    <a:p>
                      <a:endParaRPr lang="en-AU" dirty="0"/>
                    </a:p>
                  </a:txBody>
                  <a:tcPr/>
                </a:tc>
                <a:tc>
                  <a:txBody>
                    <a:bodyPr/>
                    <a:lstStyle/>
                    <a:p>
                      <a:endParaRPr lang="en-AU" dirty="0"/>
                    </a:p>
                  </a:txBody>
                  <a:tcPr/>
                </a:tc>
                <a:tc>
                  <a:txBody>
                    <a:bodyPr/>
                    <a:lstStyle/>
                    <a:p>
                      <a:endParaRPr lang="en-AU"/>
                    </a:p>
                  </a:txBody>
                  <a:tcPr/>
                </a:tc>
                <a:tc>
                  <a:txBody>
                    <a:bodyPr/>
                    <a:lstStyle/>
                    <a:p>
                      <a:endParaRPr lang="en-AU"/>
                    </a:p>
                  </a:txBody>
                  <a:tcPr/>
                </a:tc>
                <a:tc>
                  <a:txBody>
                    <a:bodyPr/>
                    <a:lstStyle/>
                    <a:p>
                      <a:endParaRPr lang="en-AU"/>
                    </a:p>
                  </a:txBody>
                  <a:tcPr/>
                </a:tc>
              </a:tr>
              <a:tr h="370840">
                <a:tc>
                  <a:txBody>
                    <a:bodyPr/>
                    <a:lstStyle/>
                    <a:p>
                      <a:endParaRPr lang="en-AU" dirty="0"/>
                    </a:p>
                  </a:txBody>
                  <a:tcPr/>
                </a:tc>
                <a:tc>
                  <a:txBody>
                    <a:bodyPr/>
                    <a:lstStyle/>
                    <a:p>
                      <a:endParaRPr lang="en-AU" dirty="0"/>
                    </a:p>
                  </a:txBody>
                  <a:tcPr/>
                </a:tc>
                <a:tc>
                  <a:txBody>
                    <a:bodyPr/>
                    <a:lstStyle/>
                    <a:p>
                      <a:endParaRPr lang="en-AU"/>
                    </a:p>
                  </a:txBody>
                  <a:tcPr/>
                </a:tc>
                <a:tc>
                  <a:txBody>
                    <a:bodyPr/>
                    <a:lstStyle/>
                    <a:p>
                      <a:endParaRPr lang="en-AU"/>
                    </a:p>
                  </a:txBody>
                  <a:tcPr/>
                </a:tc>
                <a:tc>
                  <a:txBody>
                    <a:bodyPr/>
                    <a:lstStyle/>
                    <a:p>
                      <a:endParaRPr lang="en-AU"/>
                    </a:p>
                  </a:txBody>
                  <a:tcPr/>
                </a:tc>
              </a:tr>
              <a:tr h="370840">
                <a:tc>
                  <a:txBody>
                    <a:bodyPr/>
                    <a:lstStyle/>
                    <a:p>
                      <a:endParaRPr lang="en-AU" dirty="0"/>
                    </a:p>
                  </a:txBody>
                  <a:tcPr/>
                </a:tc>
                <a:tc>
                  <a:txBody>
                    <a:bodyPr/>
                    <a:lstStyle/>
                    <a:p>
                      <a:endParaRPr lang="en-AU"/>
                    </a:p>
                  </a:txBody>
                  <a:tcPr/>
                </a:tc>
                <a:tc>
                  <a:txBody>
                    <a:bodyPr/>
                    <a:lstStyle/>
                    <a:p>
                      <a:endParaRPr lang="en-AU"/>
                    </a:p>
                  </a:txBody>
                  <a:tcPr/>
                </a:tc>
                <a:tc>
                  <a:txBody>
                    <a:bodyPr/>
                    <a:lstStyle/>
                    <a:p>
                      <a:endParaRPr lang="en-AU"/>
                    </a:p>
                  </a:txBody>
                  <a:tcPr/>
                </a:tc>
                <a:tc>
                  <a:txBody>
                    <a:bodyPr/>
                    <a:lstStyle/>
                    <a:p>
                      <a:endParaRPr lang="en-AU"/>
                    </a:p>
                  </a:txBody>
                  <a:tcPr/>
                </a:tc>
              </a:tr>
              <a:tr h="370840">
                <a:tc>
                  <a:txBody>
                    <a:bodyPr/>
                    <a:lstStyle/>
                    <a:p>
                      <a:endParaRPr lang="en-AU" dirty="0"/>
                    </a:p>
                  </a:txBody>
                  <a:tcPr/>
                </a:tc>
                <a:tc>
                  <a:txBody>
                    <a:bodyPr/>
                    <a:lstStyle/>
                    <a:p>
                      <a:endParaRPr lang="en-AU"/>
                    </a:p>
                  </a:txBody>
                  <a:tcPr/>
                </a:tc>
                <a:tc>
                  <a:txBody>
                    <a:bodyPr/>
                    <a:lstStyle/>
                    <a:p>
                      <a:endParaRPr lang="en-AU"/>
                    </a:p>
                  </a:txBody>
                  <a:tcPr/>
                </a:tc>
                <a:tc>
                  <a:txBody>
                    <a:bodyPr/>
                    <a:lstStyle/>
                    <a:p>
                      <a:endParaRPr lang="en-AU"/>
                    </a:p>
                  </a:txBody>
                  <a:tcPr/>
                </a:tc>
                <a:tc>
                  <a:txBody>
                    <a:bodyPr/>
                    <a:lstStyle/>
                    <a:p>
                      <a:endParaRPr lang="en-AU"/>
                    </a:p>
                  </a:txBody>
                  <a:tcPr/>
                </a:tc>
              </a:tr>
            </a:tbl>
          </a:graphicData>
        </a:graphic>
      </p:graphicFrame>
      <p:sp>
        <p:nvSpPr>
          <p:cNvPr id="5" name="TextBox 4"/>
          <p:cNvSpPr txBox="1"/>
          <p:nvPr/>
        </p:nvSpPr>
        <p:spPr>
          <a:xfrm>
            <a:off x="1144216" y="4944616"/>
            <a:ext cx="3724033" cy="477054"/>
          </a:xfrm>
          <a:prstGeom prst="rect">
            <a:avLst/>
          </a:prstGeom>
          <a:noFill/>
        </p:spPr>
        <p:txBody>
          <a:bodyPr wrap="none" rtlCol="0">
            <a:spAutoFit/>
          </a:bodyPr>
          <a:lstStyle/>
          <a:p>
            <a:r>
              <a:rPr lang="en-AU" dirty="0" smtClean="0"/>
              <a:t>How to include data types?</a:t>
            </a:r>
            <a:endParaRPr lang="en-AU" dirty="0"/>
          </a:p>
        </p:txBody>
      </p:sp>
      <p:sp>
        <p:nvSpPr>
          <p:cNvPr id="6" name="Isosceles Triangle 5"/>
          <p:cNvSpPr/>
          <p:nvPr/>
        </p:nvSpPr>
        <p:spPr>
          <a:xfrm>
            <a:off x="6431126" y="4944616"/>
            <a:ext cx="5082241" cy="38884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p:cNvSpPr txBox="1"/>
          <p:nvPr/>
        </p:nvSpPr>
        <p:spPr>
          <a:xfrm>
            <a:off x="5505168" y="8833048"/>
            <a:ext cx="925959" cy="477054"/>
          </a:xfrm>
          <a:prstGeom prst="rect">
            <a:avLst/>
          </a:prstGeom>
          <a:noFill/>
        </p:spPr>
        <p:txBody>
          <a:bodyPr wrap="none" rtlCol="0">
            <a:spAutoFit/>
          </a:bodyPr>
          <a:lstStyle/>
          <a:p>
            <a:r>
              <a:rPr lang="en-AU" dirty="0" smtClean="0"/>
              <a:t>Bathy</a:t>
            </a:r>
            <a:endParaRPr lang="en-AU" dirty="0"/>
          </a:p>
        </p:txBody>
      </p:sp>
      <p:sp>
        <p:nvSpPr>
          <p:cNvPr id="8" name="TextBox 7"/>
          <p:cNvSpPr txBox="1"/>
          <p:nvPr/>
        </p:nvSpPr>
        <p:spPr>
          <a:xfrm>
            <a:off x="10672721" y="8932058"/>
            <a:ext cx="1681294" cy="477054"/>
          </a:xfrm>
          <a:prstGeom prst="rect">
            <a:avLst/>
          </a:prstGeom>
          <a:noFill/>
        </p:spPr>
        <p:txBody>
          <a:bodyPr wrap="none" rtlCol="0">
            <a:spAutoFit/>
          </a:bodyPr>
          <a:lstStyle/>
          <a:p>
            <a:r>
              <a:rPr lang="en-AU" dirty="0" smtClean="0"/>
              <a:t>Backscatter</a:t>
            </a:r>
            <a:endParaRPr lang="en-AU" dirty="0"/>
          </a:p>
        </p:txBody>
      </p:sp>
      <p:sp>
        <p:nvSpPr>
          <p:cNvPr id="9" name="TextBox 8"/>
          <p:cNvSpPr txBox="1"/>
          <p:nvPr/>
        </p:nvSpPr>
        <p:spPr>
          <a:xfrm>
            <a:off x="7958667" y="4467562"/>
            <a:ext cx="2027158" cy="477054"/>
          </a:xfrm>
          <a:prstGeom prst="rect">
            <a:avLst/>
          </a:prstGeom>
          <a:noFill/>
        </p:spPr>
        <p:txBody>
          <a:bodyPr wrap="none" rtlCol="0">
            <a:spAutoFit/>
          </a:bodyPr>
          <a:lstStyle/>
          <a:p>
            <a:r>
              <a:rPr lang="en-AU" dirty="0" smtClean="0"/>
              <a:t>Water column</a:t>
            </a:r>
            <a:endParaRPr lang="en-AU" dirty="0"/>
          </a:p>
        </p:txBody>
      </p:sp>
      <p:sp>
        <p:nvSpPr>
          <p:cNvPr id="10" name="Oval 9"/>
          <p:cNvSpPr/>
          <p:nvPr/>
        </p:nvSpPr>
        <p:spPr>
          <a:xfrm>
            <a:off x="6649207" y="8527014"/>
            <a:ext cx="180020" cy="18002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11" name="Oval 10"/>
          <p:cNvSpPr/>
          <p:nvPr/>
        </p:nvSpPr>
        <p:spPr>
          <a:xfrm>
            <a:off x="8399022" y="6936680"/>
            <a:ext cx="198022" cy="1921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12" name="Oval 11"/>
          <p:cNvSpPr/>
          <p:nvPr/>
        </p:nvSpPr>
        <p:spPr>
          <a:xfrm>
            <a:off x="10757284" y="8327074"/>
            <a:ext cx="180020" cy="19994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14" name="TextBox 13"/>
          <p:cNvSpPr txBox="1"/>
          <p:nvPr/>
        </p:nvSpPr>
        <p:spPr>
          <a:xfrm>
            <a:off x="6834442" y="8399257"/>
            <a:ext cx="806631" cy="307777"/>
          </a:xfrm>
          <a:prstGeom prst="rect">
            <a:avLst/>
          </a:prstGeom>
          <a:noFill/>
        </p:spPr>
        <p:txBody>
          <a:bodyPr wrap="none" rtlCol="0">
            <a:spAutoFit/>
          </a:bodyPr>
          <a:lstStyle/>
          <a:p>
            <a:r>
              <a:rPr lang="en-AU" sz="1400" dirty="0" smtClean="0"/>
              <a:t>Charting</a:t>
            </a:r>
            <a:endParaRPr lang="en-AU" sz="1400" dirty="0"/>
          </a:p>
        </p:txBody>
      </p:sp>
      <p:sp>
        <p:nvSpPr>
          <p:cNvPr id="15" name="TextBox 14"/>
          <p:cNvSpPr txBox="1"/>
          <p:nvPr/>
        </p:nvSpPr>
        <p:spPr>
          <a:xfrm>
            <a:off x="8597044" y="6782791"/>
            <a:ext cx="532518" cy="307777"/>
          </a:xfrm>
          <a:prstGeom prst="rect">
            <a:avLst/>
          </a:prstGeom>
          <a:noFill/>
        </p:spPr>
        <p:txBody>
          <a:bodyPr wrap="none" rtlCol="0">
            <a:spAutoFit/>
          </a:bodyPr>
          <a:lstStyle/>
          <a:p>
            <a:r>
              <a:rPr lang="en-AU" sz="1400" dirty="0" smtClean="0"/>
              <a:t>CMR</a:t>
            </a:r>
            <a:endParaRPr lang="en-AU" sz="1400" dirty="0"/>
          </a:p>
        </p:txBody>
      </p:sp>
    </p:spTree>
    <p:extLst>
      <p:ext uri="{BB962C8B-B14F-4D97-AF65-F5344CB8AC3E}">
        <p14:creationId xmlns:p14="http://schemas.microsoft.com/office/powerpoint/2010/main" val="427459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08187664"/>
              </p:ext>
            </p:extLst>
          </p:nvPr>
        </p:nvGraphicFramePr>
        <p:xfrm>
          <a:off x="639763" y="480120"/>
          <a:ext cx="11522075" cy="7377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4248324" y="8117384"/>
            <a:ext cx="4392488"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b="1" dirty="0" smtClean="0"/>
              <a:t>All surveys</a:t>
            </a:r>
          </a:p>
          <a:p>
            <a:pPr algn="ctr"/>
            <a:r>
              <a:rPr lang="en-AU" dirty="0" smtClean="0"/>
              <a:t>Common Minimum Requirements </a:t>
            </a:r>
            <a:endParaRPr lang="en-AU" dirty="0"/>
          </a:p>
          <a:p>
            <a:pPr algn="ctr"/>
            <a:endParaRPr lang="en-AU" dirty="0"/>
          </a:p>
        </p:txBody>
      </p:sp>
    </p:spTree>
    <p:extLst>
      <p:ext uri="{BB962C8B-B14F-4D97-AF65-F5344CB8AC3E}">
        <p14:creationId xmlns:p14="http://schemas.microsoft.com/office/powerpoint/2010/main" val="2561916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a:t>Activity</a:t>
            </a:r>
            <a:r>
              <a:rPr lang="en-AU" b="1" dirty="0" smtClean="0"/>
              <a:t> </a:t>
            </a:r>
            <a:r>
              <a:rPr lang="en-AU" b="1" dirty="0"/>
              <a:t>4: </a:t>
            </a:r>
            <a:r>
              <a:rPr lang="en-AU" b="1" dirty="0" smtClean="0"/>
              <a:t>Where to next? (14:30 – 16:00)</a:t>
            </a:r>
            <a:endParaRPr lang="en-AU" b="1" dirty="0"/>
          </a:p>
        </p:txBody>
      </p:sp>
      <p:sp>
        <p:nvSpPr>
          <p:cNvPr id="3" name="Content Placeholder 2"/>
          <p:cNvSpPr>
            <a:spLocks noGrp="1"/>
          </p:cNvSpPr>
          <p:nvPr>
            <p:ph idx="1"/>
          </p:nvPr>
        </p:nvSpPr>
        <p:spPr/>
        <p:txBody>
          <a:bodyPr>
            <a:normAutofit/>
          </a:bodyPr>
          <a:lstStyle/>
          <a:p>
            <a:pPr marL="0" lvl="0" indent="0">
              <a:buNone/>
            </a:pPr>
            <a:r>
              <a:rPr lang="en-AU" sz="3200" b="1" dirty="0">
                <a:solidFill>
                  <a:prstClr val="black"/>
                </a:solidFill>
              </a:rPr>
              <a:t>Description</a:t>
            </a:r>
            <a:r>
              <a:rPr lang="en-AU" sz="3600" b="1" dirty="0">
                <a:solidFill>
                  <a:prstClr val="black"/>
                </a:solidFill>
              </a:rPr>
              <a:t>: </a:t>
            </a:r>
          </a:p>
          <a:p>
            <a:pPr marL="0" lvl="0" indent="0">
              <a:buNone/>
            </a:pPr>
            <a:r>
              <a:rPr lang="en-AU" sz="2400" dirty="0" smtClean="0">
                <a:solidFill>
                  <a:prstClr val="black"/>
                </a:solidFill>
              </a:rPr>
              <a:t>Group discussion on what’s next?</a:t>
            </a:r>
          </a:p>
          <a:p>
            <a:pPr marL="0" lvl="0" indent="0">
              <a:buNone/>
            </a:pPr>
            <a:r>
              <a:rPr lang="en-AU" sz="3200" b="1" dirty="0" smtClean="0">
                <a:solidFill>
                  <a:prstClr val="black"/>
                </a:solidFill>
              </a:rPr>
              <a:t>Ideas for consideration</a:t>
            </a:r>
            <a:r>
              <a:rPr lang="en-AU" sz="3600" b="1" dirty="0" smtClean="0">
                <a:solidFill>
                  <a:prstClr val="black"/>
                </a:solidFill>
              </a:rPr>
              <a:t>:</a:t>
            </a:r>
            <a:endParaRPr lang="en-AU" sz="3600" b="1" dirty="0">
              <a:solidFill>
                <a:prstClr val="black"/>
              </a:solidFill>
            </a:endParaRPr>
          </a:p>
          <a:p>
            <a:pPr marL="457200" lvl="0" indent="-457200">
              <a:buFont typeface="+mj-lt"/>
              <a:buAutoNum type="arabicPeriod"/>
            </a:pPr>
            <a:r>
              <a:rPr lang="en-AU" sz="2400" dirty="0" smtClean="0">
                <a:solidFill>
                  <a:prstClr val="black"/>
                </a:solidFill>
              </a:rPr>
              <a:t>Who wants to contribute to developing the draft? </a:t>
            </a:r>
          </a:p>
          <a:p>
            <a:pPr marL="457200" lvl="0" indent="-457200">
              <a:buFont typeface="+mj-lt"/>
              <a:buAutoNum type="arabicPeriod"/>
            </a:pPr>
            <a:r>
              <a:rPr lang="en-AU" sz="2400" dirty="0" smtClean="0">
                <a:solidFill>
                  <a:prstClr val="black"/>
                </a:solidFill>
              </a:rPr>
              <a:t>How do we divide it up?</a:t>
            </a:r>
          </a:p>
          <a:p>
            <a:pPr marL="457200" indent="-457200">
              <a:buFont typeface="+mj-lt"/>
              <a:buAutoNum type="arabicPeriod"/>
            </a:pPr>
            <a:r>
              <a:rPr lang="en-AU" sz="2400" dirty="0">
                <a:solidFill>
                  <a:prstClr val="black"/>
                </a:solidFill>
              </a:rPr>
              <a:t>Who </a:t>
            </a:r>
            <a:r>
              <a:rPr lang="en-AU" sz="2400" dirty="0" smtClean="0">
                <a:solidFill>
                  <a:prstClr val="black"/>
                </a:solidFill>
              </a:rPr>
              <a:t>else needs </a:t>
            </a:r>
            <a:r>
              <a:rPr lang="en-AU" sz="2400" dirty="0">
                <a:solidFill>
                  <a:prstClr val="black"/>
                </a:solidFill>
              </a:rPr>
              <a:t>to be </a:t>
            </a:r>
            <a:r>
              <a:rPr lang="en-AU" sz="2400" dirty="0" smtClean="0">
                <a:solidFill>
                  <a:prstClr val="black"/>
                </a:solidFill>
              </a:rPr>
              <a:t>involved/aware of this work?</a:t>
            </a:r>
          </a:p>
          <a:p>
            <a:pPr marL="457200" indent="-457200">
              <a:buFont typeface="+mj-lt"/>
              <a:buAutoNum type="arabicPeriod"/>
            </a:pPr>
            <a:r>
              <a:rPr lang="en-AU" sz="2400" dirty="0" smtClean="0">
                <a:solidFill>
                  <a:prstClr val="black"/>
                </a:solidFill>
              </a:rPr>
              <a:t>How do we communicate/promote this guideline?</a:t>
            </a:r>
          </a:p>
          <a:p>
            <a:pPr marL="457200" lvl="0" indent="-457200">
              <a:buFont typeface="+mj-lt"/>
              <a:buAutoNum type="arabicPeriod"/>
            </a:pPr>
            <a:r>
              <a:rPr lang="en-AU" sz="2400" dirty="0" smtClean="0">
                <a:solidFill>
                  <a:prstClr val="black"/>
                </a:solidFill>
              </a:rPr>
              <a:t>Where </a:t>
            </a:r>
            <a:r>
              <a:rPr lang="en-AU" sz="2400" dirty="0">
                <a:solidFill>
                  <a:prstClr val="black"/>
                </a:solidFill>
              </a:rPr>
              <a:t>do we go next</a:t>
            </a:r>
            <a:r>
              <a:rPr lang="en-AU" sz="2400" dirty="0" smtClean="0">
                <a:solidFill>
                  <a:prstClr val="black"/>
                </a:solidFill>
              </a:rPr>
              <a:t>? Action list</a:t>
            </a:r>
          </a:p>
          <a:p>
            <a:pPr marL="1017270" lvl="1" indent="-457200"/>
            <a:r>
              <a:rPr lang="en-AU" dirty="0" smtClean="0">
                <a:solidFill>
                  <a:prstClr val="black"/>
                </a:solidFill>
              </a:rPr>
              <a:t>Develop other part of the workflow? (Processing, Data Access) </a:t>
            </a:r>
          </a:p>
          <a:p>
            <a:pPr marL="1017270" lvl="1" indent="-457200"/>
            <a:r>
              <a:rPr lang="en-AU" sz="2400" dirty="0" smtClean="0">
                <a:solidFill>
                  <a:prstClr val="black"/>
                </a:solidFill>
              </a:rPr>
              <a:t>Deal with other type of data (</a:t>
            </a:r>
            <a:r>
              <a:rPr lang="en-AU" sz="2400" dirty="0" err="1" smtClean="0">
                <a:solidFill>
                  <a:prstClr val="black"/>
                </a:solidFill>
              </a:rPr>
              <a:t>lidar</a:t>
            </a:r>
            <a:r>
              <a:rPr lang="en-AU" sz="2400" dirty="0" smtClean="0">
                <a:solidFill>
                  <a:prstClr val="black"/>
                </a:solidFill>
              </a:rPr>
              <a:t>, sat bathy, </a:t>
            </a:r>
            <a:r>
              <a:rPr lang="en-AU" sz="2400" dirty="0" err="1" smtClean="0">
                <a:solidFill>
                  <a:prstClr val="black"/>
                </a:solidFill>
              </a:rPr>
              <a:t>etc</a:t>
            </a:r>
            <a:r>
              <a:rPr lang="en-AU" sz="2400" dirty="0" smtClean="0">
                <a:solidFill>
                  <a:prstClr val="black"/>
                </a:solidFill>
              </a:rPr>
              <a:t>)</a:t>
            </a:r>
            <a:endParaRPr lang="en-AU" sz="2400" dirty="0">
              <a:solidFill>
                <a:prstClr val="black"/>
              </a:solidFill>
            </a:endParaRPr>
          </a:p>
          <a:p>
            <a:pPr marL="457200" indent="-457200">
              <a:buFont typeface="+mj-lt"/>
              <a:buAutoNum type="arabicPeriod"/>
            </a:pPr>
            <a:r>
              <a:rPr lang="en-AU" sz="2400" dirty="0" smtClean="0">
                <a:solidFill>
                  <a:prstClr val="black"/>
                </a:solidFill>
              </a:rPr>
              <a:t>Do we form an official working group?</a:t>
            </a:r>
          </a:p>
          <a:p>
            <a:pPr marL="457200" indent="-457200">
              <a:buFont typeface="+mj-lt"/>
              <a:buAutoNum type="arabicPeriod"/>
            </a:pPr>
            <a:r>
              <a:rPr lang="en-AU" sz="2400" dirty="0" smtClean="0"/>
              <a:t>What </a:t>
            </a:r>
            <a:r>
              <a:rPr lang="en-AU" sz="2400" dirty="0"/>
              <a:t>other relevant WGs are you connected to?</a:t>
            </a:r>
            <a:endParaRPr lang="en-AU" dirty="0"/>
          </a:p>
          <a:p>
            <a:pPr marL="457200" indent="-457200">
              <a:buFont typeface="+mj-lt"/>
              <a:buAutoNum type="arabicPeriod"/>
            </a:pPr>
            <a:r>
              <a:rPr lang="en-AU" sz="2400" dirty="0" smtClean="0">
                <a:solidFill>
                  <a:prstClr val="black"/>
                </a:solidFill>
              </a:rPr>
              <a:t>What </a:t>
            </a:r>
            <a:r>
              <a:rPr lang="en-AU" sz="2400" dirty="0">
                <a:solidFill>
                  <a:prstClr val="black"/>
                </a:solidFill>
              </a:rPr>
              <a:t>focus should this working group have to complement others?</a:t>
            </a:r>
          </a:p>
          <a:p>
            <a:pPr marL="457200" indent="-457200">
              <a:buFont typeface="+mj-lt"/>
              <a:buAutoNum type="arabicPeriod"/>
            </a:pPr>
            <a:r>
              <a:rPr lang="en-AU" sz="2400" dirty="0">
                <a:solidFill>
                  <a:prstClr val="black"/>
                </a:solidFill>
              </a:rPr>
              <a:t>Marine acoustic </a:t>
            </a:r>
            <a:r>
              <a:rPr lang="en-AU" sz="2400" dirty="0" smtClean="0">
                <a:solidFill>
                  <a:prstClr val="black"/>
                </a:solidFill>
              </a:rPr>
              <a:t>network</a:t>
            </a:r>
          </a:p>
          <a:p>
            <a:pPr marL="0" indent="0">
              <a:buNone/>
            </a:pPr>
            <a:r>
              <a:rPr lang="en-AU" sz="3000" b="1" dirty="0" smtClean="0">
                <a:solidFill>
                  <a:prstClr val="black"/>
                </a:solidFill>
              </a:rPr>
              <a:t>Outcomes:</a:t>
            </a:r>
            <a:endParaRPr lang="en-AU" sz="3000" b="1" dirty="0">
              <a:solidFill>
                <a:prstClr val="black"/>
              </a:solidFill>
            </a:endParaRPr>
          </a:p>
        </p:txBody>
      </p:sp>
    </p:spTree>
    <p:extLst>
      <p:ext uri="{BB962C8B-B14F-4D97-AF65-F5344CB8AC3E}">
        <p14:creationId xmlns:p14="http://schemas.microsoft.com/office/powerpoint/2010/main" val="40315604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Extra activities if go faster</a:t>
            </a:r>
            <a:endParaRPr lang="en-AU" dirty="0"/>
          </a:p>
        </p:txBody>
      </p:sp>
      <p:sp>
        <p:nvSpPr>
          <p:cNvPr id="3" name="Content Placeholder 2"/>
          <p:cNvSpPr>
            <a:spLocks noGrp="1"/>
          </p:cNvSpPr>
          <p:nvPr>
            <p:ph idx="1"/>
          </p:nvPr>
        </p:nvSpPr>
        <p:spPr/>
        <p:txBody>
          <a:bodyPr/>
          <a:lstStyle/>
          <a:p>
            <a:endParaRPr lang="en-AU"/>
          </a:p>
        </p:txBody>
      </p:sp>
    </p:spTree>
    <p:extLst>
      <p:ext uri="{BB962C8B-B14F-4D97-AF65-F5344CB8AC3E}">
        <p14:creationId xmlns:p14="http://schemas.microsoft.com/office/powerpoint/2010/main" val="2255065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772787659"/>
              </p:ext>
            </p:extLst>
          </p:nvPr>
        </p:nvGraphicFramePr>
        <p:xfrm>
          <a:off x="-79920" y="-997854"/>
          <a:ext cx="12665496" cy="8678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245749" y="3119955"/>
            <a:ext cx="1725929" cy="10135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 name="Rectangle 5"/>
          <p:cNvSpPr/>
          <p:nvPr/>
        </p:nvSpPr>
        <p:spPr>
          <a:xfrm>
            <a:off x="428580" y="6234614"/>
            <a:ext cx="1725929" cy="10135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TextBox 6"/>
          <p:cNvSpPr txBox="1"/>
          <p:nvPr/>
        </p:nvSpPr>
        <p:spPr>
          <a:xfrm>
            <a:off x="770021" y="481263"/>
            <a:ext cx="3129062" cy="477054"/>
          </a:xfrm>
          <a:prstGeom prst="rect">
            <a:avLst/>
          </a:prstGeom>
          <a:noFill/>
        </p:spPr>
        <p:txBody>
          <a:bodyPr wrap="none" rtlCol="0">
            <a:spAutoFit/>
          </a:bodyPr>
          <a:lstStyle/>
          <a:p>
            <a:r>
              <a:rPr lang="en-CA" dirty="0" smtClean="0"/>
              <a:t>Workflow - Multibeam</a:t>
            </a:r>
            <a:endParaRPr lang="en-CA" dirty="0"/>
          </a:p>
        </p:txBody>
      </p:sp>
      <p:graphicFrame>
        <p:nvGraphicFramePr>
          <p:cNvPr id="10" name="Diagram 9"/>
          <p:cNvGraphicFramePr/>
          <p:nvPr>
            <p:extLst>
              <p:ext uri="{D42A27DB-BD31-4B8C-83A1-F6EECF244321}">
                <p14:modId xmlns:p14="http://schemas.microsoft.com/office/powerpoint/2010/main" val="474224905"/>
              </p:ext>
            </p:extLst>
          </p:nvPr>
        </p:nvGraphicFramePr>
        <p:xfrm>
          <a:off x="1270460" y="3432448"/>
          <a:ext cx="9857184" cy="48245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169689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Focus </a:t>
            </a:r>
            <a:r>
              <a:rPr lang="en-AU" b="1"/>
              <a:t>of </a:t>
            </a:r>
            <a:r>
              <a:rPr lang="en-AU" b="1" smtClean="0"/>
              <a:t>Intro presentations</a:t>
            </a:r>
            <a:r>
              <a:rPr lang="en-AU" b="1" dirty="0"/>
              <a:t>:</a:t>
            </a:r>
            <a:r>
              <a:rPr lang="en-AU" dirty="0"/>
              <a:t/>
            </a:r>
            <a:br>
              <a:rPr lang="en-AU" dirty="0"/>
            </a:b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Acquisition </a:t>
            </a:r>
            <a:r>
              <a:rPr lang="en-AU" dirty="0"/>
              <a:t>standards</a:t>
            </a:r>
          </a:p>
          <a:p>
            <a:pPr lvl="0"/>
            <a:r>
              <a:rPr lang="en-AU" dirty="0"/>
              <a:t>Brief description of your program and your purpose for acquiring bathymetry data.</a:t>
            </a:r>
          </a:p>
          <a:p>
            <a:pPr lvl="0"/>
            <a:r>
              <a:rPr lang="en-AU" dirty="0"/>
              <a:t>Does your industry already have bathymetry acquisition standards in place?</a:t>
            </a:r>
          </a:p>
          <a:p>
            <a:pPr lvl="0"/>
            <a:r>
              <a:rPr lang="en-AU" dirty="0"/>
              <a:t>Are these standards being used?</a:t>
            </a:r>
          </a:p>
          <a:p>
            <a:pPr lvl="0"/>
            <a:r>
              <a:rPr lang="en-AU" dirty="0"/>
              <a:t>Do they need updating, and are you planning on updating them?</a:t>
            </a:r>
          </a:p>
          <a:p>
            <a:pPr lvl="0"/>
            <a:r>
              <a:rPr lang="en-AU" dirty="0"/>
              <a:t>Are there areas where your standards could be improved to encourage better reuse of data acquired?</a:t>
            </a:r>
          </a:p>
          <a:p>
            <a:pPr lvl="0"/>
            <a:r>
              <a:rPr lang="en-AU" dirty="0"/>
              <a:t>If you don’t have acquisition standards, do you think you need them?</a:t>
            </a:r>
          </a:p>
          <a:p>
            <a:pPr lvl="0"/>
            <a:r>
              <a:rPr lang="en-AU" dirty="0"/>
              <a:t>If you don’t have, but require standards, what are the fundamental principles you would like to include to ensure your standards are used, and promote outcomes suitable for your line of work</a:t>
            </a:r>
            <a:r>
              <a:rPr lang="en-AU" dirty="0" smtClean="0"/>
              <a:t>?</a:t>
            </a:r>
          </a:p>
          <a:p>
            <a:pPr lvl="0"/>
            <a:r>
              <a:rPr lang="en-AU" dirty="0" smtClean="0"/>
              <a:t>Is their coordination (national/international) amongst your industry and how is integration being achieved?</a:t>
            </a:r>
            <a:endParaRPr lang="en-AU" dirty="0"/>
          </a:p>
          <a:p>
            <a:endParaRPr lang="en-AU" dirty="0"/>
          </a:p>
        </p:txBody>
      </p:sp>
    </p:spTree>
    <p:extLst>
      <p:ext uri="{BB962C8B-B14F-4D97-AF65-F5344CB8AC3E}">
        <p14:creationId xmlns:p14="http://schemas.microsoft.com/office/powerpoint/2010/main" val="2817455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Presentation (Kim)</a:t>
            </a:r>
            <a:endParaRPr lang="en-AU" dirty="0"/>
          </a:p>
        </p:txBody>
      </p:sp>
      <p:sp>
        <p:nvSpPr>
          <p:cNvPr id="3" name="Content Placeholder 2"/>
          <p:cNvSpPr>
            <a:spLocks noGrp="1"/>
          </p:cNvSpPr>
          <p:nvPr>
            <p:ph idx="1"/>
          </p:nvPr>
        </p:nvSpPr>
        <p:spPr/>
        <p:txBody>
          <a:bodyPr/>
          <a:lstStyle/>
          <a:p>
            <a:r>
              <a:rPr lang="en-AU" dirty="0" smtClean="0"/>
              <a:t>Cover data types to deal with in the workshop</a:t>
            </a:r>
          </a:p>
          <a:p>
            <a:r>
              <a:rPr lang="en-AU" dirty="0" smtClean="0"/>
              <a:t>Acknowledge other data type, but not for now</a:t>
            </a:r>
            <a:endParaRPr lang="en-AU" dirty="0"/>
          </a:p>
        </p:txBody>
      </p:sp>
      <p:sp>
        <p:nvSpPr>
          <p:cNvPr id="4" name="Rectangle 3"/>
          <p:cNvSpPr txBox="1">
            <a:spLocks noChangeArrowheads="1"/>
          </p:cNvSpPr>
          <p:nvPr/>
        </p:nvSpPr>
        <p:spPr>
          <a:xfrm>
            <a:off x="2440360" y="4512568"/>
            <a:ext cx="8229600" cy="3942160"/>
          </a:xfrm>
          <a:prstGeom prst="rect">
            <a:avLst/>
          </a:prstGeom>
        </p:spPr>
        <p:txBody>
          <a:bodyPr vert="horz" lIns="128016" tIns="64008" rIns="128016" bIns="64008" rtlCol="0">
            <a:normAutofit fontScale="70000" lnSpcReduction="20000"/>
          </a:bodyPr>
          <a:lstStyle>
            <a:lvl1pPr marL="480060" indent="-480060" algn="l" defTabSz="1280160"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285750" indent="-285750"/>
            <a:r>
              <a:rPr lang="en-US" smtClean="0"/>
              <a:t>Only (approximately) 25% of Australia’s EEZ is covered with multibeam or similar high resolution data sufficient for key uses.</a:t>
            </a:r>
          </a:p>
          <a:p>
            <a:pPr marL="285750" indent="-285750"/>
            <a:r>
              <a:rPr lang="en-US" smtClean="0"/>
              <a:t>There are many drivers for improved marine ‘mapping’ data, such as:</a:t>
            </a:r>
          </a:p>
          <a:p>
            <a:pPr marL="733425" lvl="1" indent="-285750">
              <a:buFont typeface="Arial" panose="020B0604020202020204" pitchFamily="34" charset="0"/>
              <a:buChar char="•"/>
            </a:pPr>
            <a:r>
              <a:rPr lang="en-US" smtClean="0"/>
              <a:t>Charting, navigation, and safety of life at sea</a:t>
            </a:r>
          </a:p>
          <a:p>
            <a:pPr marL="733425" lvl="1" indent="-285750">
              <a:buFont typeface="Arial" panose="020B0604020202020204" pitchFamily="34" charset="0"/>
              <a:buChar char="•"/>
            </a:pPr>
            <a:r>
              <a:rPr lang="en-US" smtClean="0"/>
              <a:t>Base-line data on Commonwealth Marine Reserves &amp; Heritage areas, and for resource development</a:t>
            </a:r>
          </a:p>
          <a:p>
            <a:pPr marL="733425" lvl="1" indent="-285750">
              <a:buFont typeface="Arial" panose="020B0604020202020204" pitchFamily="34" charset="0"/>
              <a:buChar char="•"/>
            </a:pPr>
            <a:r>
              <a:rPr lang="en-US" smtClean="0"/>
              <a:t>Antarctic science, and demonstration of Australia’s Antarctic presence</a:t>
            </a:r>
          </a:p>
          <a:p>
            <a:pPr marL="733425" lvl="1" indent="-285750">
              <a:buFont typeface="Arial" panose="020B0604020202020204" pitchFamily="34" charset="0"/>
              <a:buChar char="•"/>
            </a:pPr>
            <a:r>
              <a:rPr lang="en-US" smtClean="0"/>
              <a:t>Operational oceanography in coastal waters</a:t>
            </a:r>
          </a:p>
          <a:p>
            <a:pPr marL="733425" lvl="1" indent="-285750">
              <a:buFont typeface="Arial" panose="020B0604020202020204" pitchFamily="34" charset="0"/>
              <a:buChar char="•"/>
            </a:pPr>
            <a:r>
              <a:rPr lang="en-US" smtClean="0"/>
              <a:t>Australia’s territorial claims</a:t>
            </a:r>
          </a:p>
          <a:p>
            <a:pPr marL="733425" lvl="1" indent="-285750">
              <a:buFont typeface="Arial" panose="020B0604020202020204" pitchFamily="34" charset="0"/>
              <a:buChar char="•"/>
            </a:pPr>
            <a:r>
              <a:rPr lang="en-US" smtClean="0"/>
              <a:t>Improved management and understanding of marine fauna</a:t>
            </a:r>
          </a:p>
          <a:p>
            <a:pPr marL="733425" lvl="1"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22079938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7" name="Straight Connector 76"/>
          <p:cNvCxnSpPr>
            <a:stCxn id="19" idx="3"/>
            <a:endCxn id="5" idx="0"/>
          </p:cNvCxnSpPr>
          <p:nvPr/>
        </p:nvCxnSpPr>
        <p:spPr>
          <a:xfrm flipH="1">
            <a:off x="3526710" y="2088659"/>
            <a:ext cx="73017" cy="1923977"/>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5553067" y="6444200"/>
            <a:ext cx="3733800" cy="1706880"/>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3200" dirty="0" smtClean="0"/>
              <a:t>National guidelines for MBES surveys</a:t>
            </a:r>
          </a:p>
        </p:txBody>
      </p:sp>
      <p:sp>
        <p:nvSpPr>
          <p:cNvPr id="5" name="Oval 4"/>
          <p:cNvSpPr/>
          <p:nvPr/>
        </p:nvSpPr>
        <p:spPr>
          <a:xfrm>
            <a:off x="2468493" y="4012635"/>
            <a:ext cx="2116433"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Charting</a:t>
            </a:r>
            <a:endParaRPr lang="en-CA" sz="2400" dirty="0"/>
          </a:p>
        </p:txBody>
      </p:sp>
      <p:sp>
        <p:nvSpPr>
          <p:cNvPr id="7" name="Oval 6"/>
          <p:cNvSpPr/>
          <p:nvPr/>
        </p:nvSpPr>
        <p:spPr>
          <a:xfrm>
            <a:off x="8770469" y="3873422"/>
            <a:ext cx="2748330"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Science</a:t>
            </a:r>
          </a:p>
          <a:p>
            <a:pPr algn="ctr"/>
            <a:r>
              <a:rPr lang="en-CA" sz="1600" dirty="0"/>
              <a:t>Reserve </a:t>
            </a:r>
            <a:r>
              <a:rPr lang="en-CA" sz="1600" dirty="0" smtClean="0"/>
              <a:t>monitoring</a:t>
            </a:r>
          </a:p>
          <a:p>
            <a:pPr algn="ctr"/>
            <a:r>
              <a:rPr lang="en-CA" sz="1600" dirty="0" smtClean="0"/>
              <a:t>Others</a:t>
            </a:r>
            <a:endParaRPr lang="en-CA" sz="1600" dirty="0"/>
          </a:p>
        </p:txBody>
      </p:sp>
      <p:sp>
        <p:nvSpPr>
          <p:cNvPr id="8" name="Oval 7"/>
          <p:cNvSpPr/>
          <p:nvPr/>
        </p:nvSpPr>
        <p:spPr>
          <a:xfrm>
            <a:off x="5271250" y="3851558"/>
            <a:ext cx="2947431"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Commercial </a:t>
            </a:r>
            <a:r>
              <a:rPr lang="en-CA" sz="1600" dirty="0" smtClean="0"/>
              <a:t>(exploration-port-</a:t>
            </a:r>
            <a:r>
              <a:rPr lang="en-CA" sz="1600" dirty="0" err="1" smtClean="0"/>
              <a:t>etc</a:t>
            </a:r>
            <a:r>
              <a:rPr lang="en-CA" sz="1600" dirty="0" smtClean="0"/>
              <a:t>)</a:t>
            </a:r>
            <a:endParaRPr lang="en-CA" sz="1600" dirty="0"/>
          </a:p>
        </p:txBody>
      </p:sp>
      <p:sp>
        <p:nvSpPr>
          <p:cNvPr id="10" name="Oval 9"/>
          <p:cNvSpPr/>
          <p:nvPr/>
        </p:nvSpPr>
        <p:spPr>
          <a:xfrm>
            <a:off x="10146222" y="6817580"/>
            <a:ext cx="1915374" cy="960120"/>
          </a:xfrm>
          <a:prstGeom prst="ellipse">
            <a:avLst/>
          </a:prstGeom>
          <a:solidFill>
            <a:srgbClr val="BE4D4A"/>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Backscatter</a:t>
            </a:r>
            <a:endParaRPr lang="en-CA" sz="1800" dirty="0"/>
          </a:p>
        </p:txBody>
      </p:sp>
      <p:sp>
        <p:nvSpPr>
          <p:cNvPr id="11" name="Oval 10"/>
          <p:cNvSpPr/>
          <p:nvPr/>
        </p:nvSpPr>
        <p:spPr>
          <a:xfrm>
            <a:off x="410206" y="3986000"/>
            <a:ext cx="1838950" cy="103817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t>Opportunistic-Transit</a:t>
            </a:r>
            <a:endParaRPr lang="en-CA" sz="2400" dirty="0"/>
          </a:p>
        </p:txBody>
      </p:sp>
      <p:sp>
        <p:nvSpPr>
          <p:cNvPr id="12" name="Oval 11"/>
          <p:cNvSpPr/>
          <p:nvPr/>
        </p:nvSpPr>
        <p:spPr>
          <a:xfrm>
            <a:off x="10146224" y="5762593"/>
            <a:ext cx="1915372" cy="960120"/>
          </a:xfrm>
          <a:prstGeom prst="ellipse">
            <a:avLst/>
          </a:prstGeom>
          <a:solidFill>
            <a:srgbClr val="BE4D4A"/>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Bathymetry</a:t>
            </a:r>
            <a:endParaRPr lang="en-CA" sz="1800" dirty="0"/>
          </a:p>
        </p:txBody>
      </p:sp>
      <p:sp>
        <p:nvSpPr>
          <p:cNvPr id="15" name="Parallelogram 14"/>
          <p:cNvSpPr/>
          <p:nvPr/>
        </p:nvSpPr>
        <p:spPr>
          <a:xfrm>
            <a:off x="10081811" y="1939249"/>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t>Unis (</a:t>
            </a:r>
            <a:r>
              <a:rPr lang="en-CA" sz="1800" dirty="0" smtClean="0"/>
              <a:t>UTAS-Deakin-Curtin, …)</a:t>
            </a:r>
            <a:endParaRPr lang="en-CA" sz="1800" dirty="0"/>
          </a:p>
        </p:txBody>
      </p:sp>
      <p:sp>
        <p:nvSpPr>
          <p:cNvPr id="16" name="Parallelogram 15"/>
          <p:cNvSpPr/>
          <p:nvPr/>
        </p:nvSpPr>
        <p:spPr>
          <a:xfrm>
            <a:off x="7963663" y="1078895"/>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t>States</a:t>
            </a:r>
          </a:p>
        </p:txBody>
      </p:sp>
      <p:sp>
        <p:nvSpPr>
          <p:cNvPr id="17" name="Parallelogram 16"/>
          <p:cNvSpPr/>
          <p:nvPr/>
        </p:nvSpPr>
        <p:spPr>
          <a:xfrm>
            <a:off x="5426685" y="1087081"/>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err="1"/>
              <a:t>Gov</a:t>
            </a:r>
            <a:r>
              <a:rPr lang="en-CA" sz="1800" dirty="0"/>
              <a:t> science (MNF-CSIRO-GA-AIMS)</a:t>
            </a:r>
          </a:p>
        </p:txBody>
      </p:sp>
      <p:sp>
        <p:nvSpPr>
          <p:cNvPr id="18" name="Parallelogram 17"/>
          <p:cNvSpPr/>
          <p:nvPr/>
        </p:nvSpPr>
        <p:spPr>
          <a:xfrm>
            <a:off x="329093" y="2163698"/>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err="1"/>
              <a:t>Gov</a:t>
            </a:r>
            <a:r>
              <a:rPr lang="en-CA" sz="1800" dirty="0"/>
              <a:t> defence (AHO)</a:t>
            </a:r>
          </a:p>
        </p:txBody>
      </p:sp>
      <p:sp>
        <p:nvSpPr>
          <p:cNvPr id="19" name="Parallelogram 18"/>
          <p:cNvSpPr/>
          <p:nvPr/>
        </p:nvSpPr>
        <p:spPr>
          <a:xfrm>
            <a:off x="2297169" y="1078897"/>
            <a:ext cx="2857558"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t>Industry (Acoustic Imaging- </a:t>
            </a:r>
            <a:r>
              <a:rPr lang="en-CA" sz="1800" dirty="0" err="1"/>
              <a:t>IXSurvey-Fugro</a:t>
            </a:r>
            <a:r>
              <a:rPr lang="en-CA" sz="1800" dirty="0"/>
              <a:t>- </a:t>
            </a:r>
            <a:r>
              <a:rPr lang="en-CA" sz="1800" dirty="0" err="1"/>
              <a:t>etc</a:t>
            </a:r>
            <a:r>
              <a:rPr lang="en-CA" sz="1800" dirty="0"/>
              <a:t>)</a:t>
            </a:r>
          </a:p>
        </p:txBody>
      </p:sp>
      <p:sp>
        <p:nvSpPr>
          <p:cNvPr id="21" name="Rectangle 20"/>
          <p:cNvSpPr/>
          <p:nvPr/>
        </p:nvSpPr>
        <p:spPr>
          <a:xfrm>
            <a:off x="1933725" y="7039518"/>
            <a:ext cx="2026920" cy="1032472"/>
          </a:xfrm>
          <a:prstGeom prst="rect">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dirty="0" smtClean="0">
                <a:solidFill>
                  <a:schemeClr val="tx1"/>
                </a:solidFill>
              </a:rPr>
              <a:t>International guidelines</a:t>
            </a:r>
          </a:p>
        </p:txBody>
      </p:sp>
      <p:sp>
        <p:nvSpPr>
          <p:cNvPr id="23" name="Oval 22"/>
          <p:cNvSpPr/>
          <p:nvPr/>
        </p:nvSpPr>
        <p:spPr>
          <a:xfrm>
            <a:off x="1409025" y="5852080"/>
            <a:ext cx="1288745" cy="942956"/>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LINZ</a:t>
            </a:r>
          </a:p>
        </p:txBody>
      </p:sp>
      <p:sp>
        <p:nvSpPr>
          <p:cNvPr id="24" name="Oval 23"/>
          <p:cNvSpPr/>
          <p:nvPr/>
        </p:nvSpPr>
        <p:spPr>
          <a:xfrm>
            <a:off x="2749408" y="5673048"/>
            <a:ext cx="1916676" cy="1252350"/>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Hydro surveys (CHS, NMA)</a:t>
            </a:r>
          </a:p>
        </p:txBody>
      </p:sp>
      <p:sp>
        <p:nvSpPr>
          <p:cNvPr id="25" name="Oval 24"/>
          <p:cNvSpPr/>
          <p:nvPr/>
        </p:nvSpPr>
        <p:spPr>
          <a:xfrm>
            <a:off x="1679044" y="8340048"/>
            <a:ext cx="2870683" cy="1066800"/>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Science agencies </a:t>
            </a:r>
            <a:r>
              <a:rPr lang="en-CA" sz="1600" dirty="0">
                <a:solidFill>
                  <a:schemeClr val="tx1"/>
                </a:solidFill>
              </a:rPr>
              <a:t>(German, NOAA, </a:t>
            </a:r>
            <a:r>
              <a:rPr lang="en-CA" sz="1600" dirty="0" err="1">
                <a:solidFill>
                  <a:schemeClr val="tx1"/>
                </a:solidFill>
              </a:rPr>
              <a:t>etc</a:t>
            </a:r>
            <a:r>
              <a:rPr lang="en-CA" sz="1600" dirty="0">
                <a:solidFill>
                  <a:schemeClr val="tx1"/>
                </a:solidFill>
              </a:rPr>
              <a:t>)</a:t>
            </a:r>
          </a:p>
        </p:txBody>
      </p:sp>
      <p:sp>
        <p:nvSpPr>
          <p:cNvPr id="26" name="Oval 25"/>
          <p:cNvSpPr/>
          <p:nvPr/>
        </p:nvSpPr>
        <p:spPr>
          <a:xfrm>
            <a:off x="307437" y="7698610"/>
            <a:ext cx="1288745" cy="942956"/>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IHO</a:t>
            </a:r>
          </a:p>
        </p:txBody>
      </p:sp>
      <p:sp>
        <p:nvSpPr>
          <p:cNvPr id="27" name="Oval 26"/>
          <p:cNvSpPr/>
          <p:nvPr/>
        </p:nvSpPr>
        <p:spPr>
          <a:xfrm>
            <a:off x="33675" y="6568040"/>
            <a:ext cx="1788634" cy="942956"/>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Working groups (BSWG)</a:t>
            </a:r>
          </a:p>
        </p:txBody>
      </p:sp>
      <p:cxnSp>
        <p:nvCxnSpPr>
          <p:cNvPr id="37" name="Straight Connector 36"/>
          <p:cNvCxnSpPr>
            <a:stCxn id="18" idx="4"/>
            <a:endCxn id="5" idx="0"/>
          </p:cNvCxnSpPr>
          <p:nvPr/>
        </p:nvCxnSpPr>
        <p:spPr>
          <a:xfrm>
            <a:off x="1547331" y="3173461"/>
            <a:ext cx="1979379" cy="83917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6" idx="3"/>
            <a:endCxn id="7" idx="0"/>
          </p:cNvCxnSpPr>
          <p:nvPr/>
        </p:nvCxnSpPr>
        <p:spPr>
          <a:xfrm>
            <a:off x="9055680" y="2088658"/>
            <a:ext cx="1088954" cy="1784764"/>
          </a:xfrm>
          <a:prstGeom prst="line">
            <a:avLst/>
          </a:prstGeom>
          <a:ln w="28575">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7" idx="4"/>
            <a:endCxn id="7" idx="0"/>
          </p:cNvCxnSpPr>
          <p:nvPr/>
        </p:nvCxnSpPr>
        <p:spPr>
          <a:xfrm>
            <a:off x="6644923" y="2096844"/>
            <a:ext cx="3499711" cy="177657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5" idx="4"/>
            <a:endCxn id="7" idx="0"/>
          </p:cNvCxnSpPr>
          <p:nvPr/>
        </p:nvCxnSpPr>
        <p:spPr>
          <a:xfrm flipH="1">
            <a:off x="10144634" y="2949012"/>
            <a:ext cx="1155415" cy="92441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9" idx="3"/>
            <a:endCxn id="8" idx="0"/>
          </p:cNvCxnSpPr>
          <p:nvPr/>
        </p:nvCxnSpPr>
        <p:spPr>
          <a:xfrm>
            <a:off x="3599728" y="2088660"/>
            <a:ext cx="3145238" cy="1762898"/>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19" idx="3"/>
            <a:endCxn id="7" idx="0"/>
          </p:cNvCxnSpPr>
          <p:nvPr/>
        </p:nvCxnSpPr>
        <p:spPr>
          <a:xfrm>
            <a:off x="3599728" y="2088660"/>
            <a:ext cx="6544906" cy="1784762"/>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222" name="Oval 221"/>
          <p:cNvSpPr/>
          <p:nvPr/>
        </p:nvSpPr>
        <p:spPr>
          <a:xfrm>
            <a:off x="10146852" y="7913328"/>
            <a:ext cx="1914744" cy="960120"/>
          </a:xfrm>
          <a:prstGeom prst="ellipse">
            <a:avLst/>
          </a:prstGeom>
          <a:solidFill>
            <a:srgbClr val="BE4D4A"/>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Water column</a:t>
            </a:r>
            <a:endParaRPr lang="en-CA" sz="1800" dirty="0"/>
          </a:p>
        </p:txBody>
      </p:sp>
      <p:cxnSp>
        <p:nvCxnSpPr>
          <p:cNvPr id="32" name="Straight Connector 31"/>
          <p:cNvCxnSpPr>
            <a:stCxn id="4" idx="3"/>
            <a:endCxn id="12" idx="2"/>
          </p:cNvCxnSpPr>
          <p:nvPr/>
        </p:nvCxnSpPr>
        <p:spPr>
          <a:xfrm flipV="1">
            <a:off x="9286867" y="6242653"/>
            <a:ext cx="859357" cy="10549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4" idx="3"/>
            <a:endCxn id="10" idx="2"/>
          </p:cNvCxnSpPr>
          <p:nvPr/>
        </p:nvCxnSpPr>
        <p:spPr>
          <a:xfrm>
            <a:off x="9286867" y="7297640"/>
            <a:ext cx="85935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4" idx="3"/>
            <a:endCxn id="222" idx="2"/>
          </p:cNvCxnSpPr>
          <p:nvPr/>
        </p:nvCxnSpPr>
        <p:spPr>
          <a:xfrm>
            <a:off x="9286867" y="7297640"/>
            <a:ext cx="859985" cy="1095748"/>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240560" y="237619"/>
            <a:ext cx="4001801" cy="523220"/>
          </a:xfrm>
          <a:prstGeom prst="rect">
            <a:avLst/>
          </a:prstGeom>
          <a:noFill/>
        </p:spPr>
        <p:txBody>
          <a:bodyPr wrap="none" rtlCol="0">
            <a:spAutoFit/>
          </a:bodyPr>
          <a:lstStyle/>
          <a:p>
            <a:r>
              <a:rPr lang="en-AU" sz="2800" dirty="0" smtClean="0"/>
              <a:t>Users and needs for MBES</a:t>
            </a:r>
            <a:endParaRPr lang="en-AU" sz="2800" dirty="0"/>
          </a:p>
        </p:txBody>
      </p:sp>
    </p:spTree>
    <p:extLst>
      <p:ext uri="{BB962C8B-B14F-4D97-AF65-F5344CB8AC3E}">
        <p14:creationId xmlns:p14="http://schemas.microsoft.com/office/powerpoint/2010/main" val="39739846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OMG “as is”</a:t>
            </a:r>
            <a:endParaRPr lang="en-AU" dirty="0"/>
          </a:p>
        </p:txBody>
      </p:sp>
      <p:sp>
        <p:nvSpPr>
          <p:cNvPr id="3" name="Content Placeholder 2"/>
          <p:cNvSpPr>
            <a:spLocks noGrp="1"/>
          </p:cNvSpPr>
          <p:nvPr>
            <p:ph idx="1"/>
          </p:nvPr>
        </p:nvSpPr>
        <p:spPr/>
        <p:txBody>
          <a:bodyPr/>
          <a:lstStyle/>
          <a:p>
            <a:endParaRPr lang="en-AU"/>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36104" y="1272208"/>
            <a:ext cx="12529391" cy="8064896"/>
          </a:xfrm>
          <a:prstGeom prst="rect">
            <a:avLst/>
          </a:prstGeom>
        </p:spPr>
      </p:pic>
    </p:spTree>
    <p:extLst>
      <p:ext uri="{BB962C8B-B14F-4D97-AF65-F5344CB8AC3E}">
        <p14:creationId xmlns:p14="http://schemas.microsoft.com/office/powerpoint/2010/main" val="2924228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7" name="Straight Connector 76"/>
          <p:cNvCxnSpPr>
            <a:stCxn id="19" idx="3"/>
            <a:endCxn id="5" idx="0"/>
          </p:cNvCxnSpPr>
          <p:nvPr/>
        </p:nvCxnSpPr>
        <p:spPr>
          <a:xfrm flipH="1">
            <a:off x="3054026" y="3841394"/>
            <a:ext cx="769918" cy="910219"/>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995809" y="4751613"/>
            <a:ext cx="2116433"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Charting</a:t>
            </a:r>
            <a:endParaRPr lang="en-CA" sz="2400" dirty="0"/>
          </a:p>
        </p:txBody>
      </p:sp>
      <p:sp>
        <p:nvSpPr>
          <p:cNvPr id="7" name="Oval 6"/>
          <p:cNvSpPr/>
          <p:nvPr/>
        </p:nvSpPr>
        <p:spPr>
          <a:xfrm>
            <a:off x="8029716" y="4755437"/>
            <a:ext cx="2748330"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Science and Policy</a:t>
            </a:r>
          </a:p>
        </p:txBody>
      </p:sp>
      <p:sp>
        <p:nvSpPr>
          <p:cNvPr id="8" name="Oval 7"/>
          <p:cNvSpPr/>
          <p:nvPr/>
        </p:nvSpPr>
        <p:spPr>
          <a:xfrm>
            <a:off x="4638146" y="4675847"/>
            <a:ext cx="2947431"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Commercial</a:t>
            </a:r>
            <a:endParaRPr lang="en-CA" sz="1600" dirty="0"/>
          </a:p>
        </p:txBody>
      </p:sp>
      <p:sp>
        <p:nvSpPr>
          <p:cNvPr id="11" name="Oval 10"/>
          <p:cNvSpPr/>
          <p:nvPr/>
        </p:nvSpPr>
        <p:spPr>
          <a:xfrm>
            <a:off x="-453336" y="4872608"/>
            <a:ext cx="2268021" cy="103817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t>Opportunistic-Transit</a:t>
            </a:r>
            <a:endParaRPr lang="en-CA" sz="2400" dirty="0"/>
          </a:p>
        </p:txBody>
      </p:sp>
      <p:sp>
        <p:nvSpPr>
          <p:cNvPr id="15" name="Parallelogram 14"/>
          <p:cNvSpPr/>
          <p:nvPr/>
        </p:nvSpPr>
        <p:spPr>
          <a:xfrm>
            <a:off x="10585276" y="2807706"/>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Universities</a:t>
            </a:r>
            <a:endParaRPr lang="en-CA" sz="1800" dirty="0"/>
          </a:p>
        </p:txBody>
      </p:sp>
      <p:sp>
        <p:nvSpPr>
          <p:cNvPr id="16" name="Parallelogram 15"/>
          <p:cNvSpPr/>
          <p:nvPr/>
        </p:nvSpPr>
        <p:spPr>
          <a:xfrm>
            <a:off x="8187879" y="2831629"/>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t>States</a:t>
            </a:r>
          </a:p>
        </p:txBody>
      </p:sp>
      <p:sp>
        <p:nvSpPr>
          <p:cNvPr id="17" name="Parallelogram 16"/>
          <p:cNvSpPr/>
          <p:nvPr/>
        </p:nvSpPr>
        <p:spPr>
          <a:xfrm>
            <a:off x="5650901" y="2839815"/>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Government science and policy</a:t>
            </a:r>
            <a:endParaRPr lang="en-CA" sz="1800" dirty="0"/>
          </a:p>
        </p:txBody>
      </p:sp>
      <p:sp>
        <p:nvSpPr>
          <p:cNvPr id="18" name="Parallelogram 17"/>
          <p:cNvSpPr/>
          <p:nvPr/>
        </p:nvSpPr>
        <p:spPr>
          <a:xfrm>
            <a:off x="123883" y="2807707"/>
            <a:ext cx="2436475"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Government </a:t>
            </a:r>
            <a:r>
              <a:rPr lang="en-CA" sz="1800" dirty="0"/>
              <a:t>D</a:t>
            </a:r>
            <a:r>
              <a:rPr lang="en-CA" sz="1800" dirty="0" smtClean="0"/>
              <a:t>efence - Hydrography</a:t>
            </a:r>
            <a:endParaRPr lang="en-CA" sz="1800" dirty="0"/>
          </a:p>
        </p:txBody>
      </p:sp>
      <p:sp>
        <p:nvSpPr>
          <p:cNvPr id="19" name="Parallelogram 18"/>
          <p:cNvSpPr/>
          <p:nvPr/>
        </p:nvSpPr>
        <p:spPr>
          <a:xfrm>
            <a:off x="2521385" y="2831631"/>
            <a:ext cx="2857558" cy="1009763"/>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smtClean="0"/>
              <a:t>Industries </a:t>
            </a:r>
            <a:endParaRPr lang="en-CA" sz="1800" dirty="0"/>
          </a:p>
        </p:txBody>
      </p:sp>
      <p:sp>
        <p:nvSpPr>
          <p:cNvPr id="21" name="Rectangle 20"/>
          <p:cNvSpPr/>
          <p:nvPr/>
        </p:nvSpPr>
        <p:spPr>
          <a:xfrm>
            <a:off x="5211307" y="8376640"/>
            <a:ext cx="2026920" cy="1032472"/>
          </a:xfrm>
          <a:prstGeom prst="rect">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dirty="0" smtClean="0">
                <a:solidFill>
                  <a:schemeClr val="tx1"/>
                </a:solidFill>
              </a:rPr>
              <a:t>International guidelines</a:t>
            </a:r>
          </a:p>
        </p:txBody>
      </p:sp>
      <p:sp>
        <p:nvSpPr>
          <p:cNvPr id="23" name="Oval 22"/>
          <p:cNvSpPr/>
          <p:nvPr/>
        </p:nvSpPr>
        <p:spPr>
          <a:xfrm>
            <a:off x="7238227" y="7323397"/>
            <a:ext cx="1288745" cy="942956"/>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LINZ</a:t>
            </a:r>
          </a:p>
        </p:txBody>
      </p:sp>
      <p:sp>
        <p:nvSpPr>
          <p:cNvPr id="26" name="Oval 25"/>
          <p:cNvSpPr/>
          <p:nvPr/>
        </p:nvSpPr>
        <p:spPr>
          <a:xfrm>
            <a:off x="5580394" y="7323397"/>
            <a:ext cx="1288745" cy="942956"/>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IHO</a:t>
            </a:r>
          </a:p>
        </p:txBody>
      </p:sp>
      <p:sp>
        <p:nvSpPr>
          <p:cNvPr id="27" name="Oval 26"/>
          <p:cNvSpPr/>
          <p:nvPr/>
        </p:nvSpPr>
        <p:spPr>
          <a:xfrm>
            <a:off x="3545057" y="7323397"/>
            <a:ext cx="1788634" cy="942956"/>
          </a:xfrm>
          <a:prstGeom prst="ellipse">
            <a:avLst/>
          </a:prstGeom>
          <a:solidFill>
            <a:srgbClr val="C3BF09"/>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dirty="0">
                <a:solidFill>
                  <a:schemeClr val="tx1"/>
                </a:solidFill>
              </a:rPr>
              <a:t>Working groups (BSWG)</a:t>
            </a:r>
          </a:p>
        </p:txBody>
      </p:sp>
      <p:cxnSp>
        <p:nvCxnSpPr>
          <p:cNvPr id="37" name="Straight Connector 36"/>
          <p:cNvCxnSpPr>
            <a:stCxn id="18" idx="4"/>
            <a:endCxn id="5" idx="0"/>
          </p:cNvCxnSpPr>
          <p:nvPr/>
        </p:nvCxnSpPr>
        <p:spPr>
          <a:xfrm>
            <a:off x="1342121" y="3817470"/>
            <a:ext cx="1711905" cy="934143"/>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6" idx="3"/>
            <a:endCxn id="7" idx="0"/>
          </p:cNvCxnSpPr>
          <p:nvPr/>
        </p:nvCxnSpPr>
        <p:spPr>
          <a:xfrm>
            <a:off x="9279896" y="3841392"/>
            <a:ext cx="123985" cy="914045"/>
          </a:xfrm>
          <a:prstGeom prst="line">
            <a:avLst/>
          </a:prstGeom>
          <a:ln w="28575">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7" idx="4"/>
            <a:endCxn id="7" idx="0"/>
          </p:cNvCxnSpPr>
          <p:nvPr/>
        </p:nvCxnSpPr>
        <p:spPr>
          <a:xfrm>
            <a:off x="6869139" y="3849578"/>
            <a:ext cx="2534742" cy="905859"/>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5" idx="4"/>
            <a:endCxn id="7" idx="0"/>
          </p:cNvCxnSpPr>
          <p:nvPr/>
        </p:nvCxnSpPr>
        <p:spPr>
          <a:xfrm flipH="1">
            <a:off x="9403881" y="3817469"/>
            <a:ext cx="2399633" cy="93796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9" idx="3"/>
            <a:endCxn id="8" idx="0"/>
          </p:cNvCxnSpPr>
          <p:nvPr/>
        </p:nvCxnSpPr>
        <p:spPr>
          <a:xfrm>
            <a:off x="3823944" y="3841394"/>
            <a:ext cx="2287918" cy="834453"/>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19" idx="3"/>
            <a:endCxn id="7" idx="0"/>
          </p:cNvCxnSpPr>
          <p:nvPr/>
        </p:nvCxnSpPr>
        <p:spPr>
          <a:xfrm>
            <a:off x="3823944" y="3841394"/>
            <a:ext cx="5579937" cy="914043"/>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6163323" y="1990370"/>
            <a:ext cx="644372"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GA</a:t>
            </a:r>
          </a:p>
        </p:txBody>
      </p:sp>
      <p:sp>
        <p:nvSpPr>
          <p:cNvPr id="66" name="Oval 65"/>
          <p:cNvSpPr/>
          <p:nvPr/>
        </p:nvSpPr>
        <p:spPr>
          <a:xfrm>
            <a:off x="6938548" y="1976356"/>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MNF</a:t>
            </a:r>
          </a:p>
        </p:txBody>
      </p:sp>
      <p:sp>
        <p:nvSpPr>
          <p:cNvPr id="68" name="Oval 67"/>
          <p:cNvSpPr/>
          <p:nvPr/>
        </p:nvSpPr>
        <p:spPr>
          <a:xfrm>
            <a:off x="400481" y="1623920"/>
            <a:ext cx="923981" cy="6044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a:t>AMSA</a:t>
            </a:r>
          </a:p>
        </p:txBody>
      </p:sp>
      <p:sp>
        <p:nvSpPr>
          <p:cNvPr id="72" name="Oval 71"/>
          <p:cNvSpPr/>
          <p:nvPr/>
        </p:nvSpPr>
        <p:spPr>
          <a:xfrm>
            <a:off x="1515842" y="1623920"/>
            <a:ext cx="923981" cy="6044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AHO</a:t>
            </a:r>
          </a:p>
        </p:txBody>
      </p:sp>
      <p:sp>
        <p:nvSpPr>
          <p:cNvPr id="73" name="Oval 72"/>
          <p:cNvSpPr/>
          <p:nvPr/>
        </p:nvSpPr>
        <p:spPr>
          <a:xfrm>
            <a:off x="3065032" y="1418889"/>
            <a:ext cx="923981" cy="6044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EGS</a:t>
            </a:r>
          </a:p>
        </p:txBody>
      </p:sp>
      <p:sp>
        <p:nvSpPr>
          <p:cNvPr id="74" name="Oval 73"/>
          <p:cNvSpPr/>
          <p:nvPr/>
        </p:nvSpPr>
        <p:spPr>
          <a:xfrm>
            <a:off x="4133810" y="1425974"/>
            <a:ext cx="1064688" cy="61333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IX</a:t>
            </a:r>
          </a:p>
          <a:p>
            <a:pPr algn="ctr"/>
            <a:r>
              <a:rPr lang="en-AU" sz="1400" dirty="0" smtClean="0"/>
              <a:t>Survey</a:t>
            </a:r>
          </a:p>
        </p:txBody>
      </p:sp>
      <p:sp>
        <p:nvSpPr>
          <p:cNvPr id="75" name="Oval 74"/>
          <p:cNvSpPr/>
          <p:nvPr/>
        </p:nvSpPr>
        <p:spPr>
          <a:xfrm>
            <a:off x="10794057" y="1555731"/>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UTAS</a:t>
            </a:r>
          </a:p>
        </p:txBody>
      </p:sp>
      <p:sp>
        <p:nvSpPr>
          <p:cNvPr id="76" name="Oval 75"/>
          <p:cNvSpPr/>
          <p:nvPr/>
        </p:nvSpPr>
        <p:spPr>
          <a:xfrm>
            <a:off x="6010865" y="1386386"/>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NESP</a:t>
            </a:r>
          </a:p>
        </p:txBody>
      </p:sp>
      <p:sp>
        <p:nvSpPr>
          <p:cNvPr id="78" name="Oval 77"/>
          <p:cNvSpPr/>
          <p:nvPr/>
        </p:nvSpPr>
        <p:spPr>
          <a:xfrm>
            <a:off x="6938547" y="1386386"/>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CRCSI</a:t>
            </a:r>
          </a:p>
        </p:txBody>
      </p:sp>
      <p:sp>
        <p:nvSpPr>
          <p:cNvPr id="79" name="Oval 78"/>
          <p:cNvSpPr/>
          <p:nvPr/>
        </p:nvSpPr>
        <p:spPr>
          <a:xfrm>
            <a:off x="11861744" y="1549271"/>
            <a:ext cx="939856"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Curtin</a:t>
            </a:r>
          </a:p>
        </p:txBody>
      </p:sp>
      <p:sp>
        <p:nvSpPr>
          <p:cNvPr id="80" name="Oval 79"/>
          <p:cNvSpPr/>
          <p:nvPr/>
        </p:nvSpPr>
        <p:spPr>
          <a:xfrm>
            <a:off x="7452068" y="6645148"/>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NIWA</a:t>
            </a:r>
          </a:p>
        </p:txBody>
      </p:sp>
      <p:sp>
        <p:nvSpPr>
          <p:cNvPr id="81" name="Oval 80"/>
          <p:cNvSpPr/>
          <p:nvPr/>
        </p:nvSpPr>
        <p:spPr>
          <a:xfrm>
            <a:off x="3805706" y="6636602"/>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GA</a:t>
            </a:r>
          </a:p>
        </p:txBody>
      </p:sp>
      <p:sp>
        <p:nvSpPr>
          <p:cNvPr id="82" name="Oval 81"/>
          <p:cNvSpPr/>
          <p:nvPr/>
        </p:nvSpPr>
        <p:spPr>
          <a:xfrm>
            <a:off x="2652949" y="7049576"/>
            <a:ext cx="994738"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Curtin</a:t>
            </a:r>
          </a:p>
        </p:txBody>
      </p:sp>
      <p:sp>
        <p:nvSpPr>
          <p:cNvPr id="83" name="Oval 82"/>
          <p:cNvSpPr/>
          <p:nvPr/>
        </p:nvSpPr>
        <p:spPr>
          <a:xfrm>
            <a:off x="2550319" y="7823994"/>
            <a:ext cx="994738"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UTAS</a:t>
            </a:r>
          </a:p>
        </p:txBody>
      </p:sp>
      <p:sp>
        <p:nvSpPr>
          <p:cNvPr id="84" name="Oval 83"/>
          <p:cNvSpPr/>
          <p:nvPr/>
        </p:nvSpPr>
        <p:spPr>
          <a:xfrm>
            <a:off x="8209718" y="1721121"/>
            <a:ext cx="1092017"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VIC DELWP</a:t>
            </a:r>
          </a:p>
        </p:txBody>
      </p:sp>
      <p:sp>
        <p:nvSpPr>
          <p:cNvPr id="85" name="Oval 84"/>
          <p:cNvSpPr/>
          <p:nvPr/>
        </p:nvSpPr>
        <p:spPr>
          <a:xfrm>
            <a:off x="9520386" y="1721121"/>
            <a:ext cx="1092017"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QLD MSQ</a:t>
            </a:r>
          </a:p>
        </p:txBody>
      </p:sp>
      <p:sp>
        <p:nvSpPr>
          <p:cNvPr id="86" name="Oval 85"/>
          <p:cNvSpPr/>
          <p:nvPr/>
        </p:nvSpPr>
        <p:spPr>
          <a:xfrm>
            <a:off x="8755726" y="1134358"/>
            <a:ext cx="1310668"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WA Transport</a:t>
            </a:r>
          </a:p>
        </p:txBody>
      </p:sp>
      <p:sp>
        <p:nvSpPr>
          <p:cNvPr id="87" name="Oval 86"/>
          <p:cNvSpPr/>
          <p:nvPr/>
        </p:nvSpPr>
        <p:spPr>
          <a:xfrm>
            <a:off x="4195179" y="2173745"/>
            <a:ext cx="1224518" cy="61333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a:t>Precision Hydro</a:t>
            </a:r>
          </a:p>
        </p:txBody>
      </p:sp>
      <p:sp>
        <p:nvSpPr>
          <p:cNvPr id="88" name="Oval 87"/>
          <p:cNvSpPr/>
          <p:nvPr/>
        </p:nvSpPr>
        <p:spPr>
          <a:xfrm>
            <a:off x="2764495" y="2168294"/>
            <a:ext cx="1224518" cy="613334"/>
          </a:xfrm>
          <a:prstGeom prst="ellipse">
            <a:avLst/>
          </a:prstGeom>
          <a:solidFill>
            <a:schemeClr val="accent2"/>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solidFill>
                  <a:schemeClr val="bg1"/>
                </a:solidFill>
              </a:rPr>
              <a:t>Acoustic Imaging</a:t>
            </a:r>
          </a:p>
        </p:txBody>
      </p:sp>
      <p:sp>
        <p:nvSpPr>
          <p:cNvPr id="89" name="Oval 88"/>
          <p:cNvSpPr/>
          <p:nvPr/>
        </p:nvSpPr>
        <p:spPr>
          <a:xfrm>
            <a:off x="8325196" y="7049576"/>
            <a:ext cx="861061"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a:t>LINZ</a:t>
            </a:r>
          </a:p>
        </p:txBody>
      </p:sp>
      <p:sp>
        <p:nvSpPr>
          <p:cNvPr id="90" name="Oval 89"/>
          <p:cNvSpPr/>
          <p:nvPr/>
        </p:nvSpPr>
        <p:spPr>
          <a:xfrm>
            <a:off x="11318698" y="2214069"/>
            <a:ext cx="1012974"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a:t>Deakin</a:t>
            </a:r>
          </a:p>
        </p:txBody>
      </p:sp>
      <p:sp>
        <p:nvSpPr>
          <p:cNvPr id="91" name="Oval 90"/>
          <p:cNvSpPr/>
          <p:nvPr/>
        </p:nvSpPr>
        <p:spPr>
          <a:xfrm>
            <a:off x="8273009" y="2272864"/>
            <a:ext cx="913248" cy="504056"/>
          </a:xfrm>
          <a:prstGeom prst="ellipse">
            <a:avLst/>
          </a:prstGeom>
          <a:solidFill>
            <a:schemeClr val="accent2"/>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solidFill>
                  <a:schemeClr val="bg1"/>
                </a:solidFill>
              </a:rPr>
              <a:t>NSW</a:t>
            </a:r>
          </a:p>
        </p:txBody>
      </p:sp>
      <p:sp>
        <p:nvSpPr>
          <p:cNvPr id="92" name="Oval 91"/>
          <p:cNvSpPr/>
          <p:nvPr/>
        </p:nvSpPr>
        <p:spPr>
          <a:xfrm>
            <a:off x="9245250" y="2272864"/>
            <a:ext cx="638955"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a:t>NT</a:t>
            </a:r>
          </a:p>
        </p:txBody>
      </p:sp>
      <p:sp>
        <p:nvSpPr>
          <p:cNvPr id="93" name="Oval 92"/>
          <p:cNvSpPr/>
          <p:nvPr/>
        </p:nvSpPr>
        <p:spPr>
          <a:xfrm>
            <a:off x="9973448" y="2269108"/>
            <a:ext cx="638955" cy="50405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a:t>SA</a:t>
            </a:r>
          </a:p>
        </p:txBody>
      </p:sp>
      <p:sp>
        <p:nvSpPr>
          <p:cNvPr id="46" name="Oval 45"/>
          <p:cNvSpPr/>
          <p:nvPr/>
        </p:nvSpPr>
        <p:spPr>
          <a:xfrm>
            <a:off x="3624722" y="781922"/>
            <a:ext cx="923981" cy="6044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err="1" smtClean="0"/>
              <a:t>Fugro</a:t>
            </a:r>
            <a:endParaRPr lang="en-AU" sz="1400" dirty="0" smtClean="0"/>
          </a:p>
        </p:txBody>
      </p:sp>
      <p:sp>
        <p:nvSpPr>
          <p:cNvPr id="47" name="Title 1"/>
          <p:cNvSpPr txBox="1">
            <a:spLocks/>
          </p:cNvSpPr>
          <p:nvPr/>
        </p:nvSpPr>
        <p:spPr>
          <a:xfrm>
            <a:off x="680675" y="48072"/>
            <a:ext cx="11521440" cy="733850"/>
          </a:xfrm>
          <a:prstGeom prst="rect">
            <a:avLst/>
          </a:prstGeom>
        </p:spPr>
        <p:txBody>
          <a:bodyPr vert="horz" lIns="128016" tIns="64008" rIns="128016" bIns="64008" rtlCol="0" anchor="ctr">
            <a:normAutofit fontScale="70000" lnSpcReduction="20000"/>
          </a:bodyPr>
          <a:lstStyle>
            <a:lvl1pPr algn="ctr" defTabSz="1280160" rtl="0" eaLnBrk="1" latinLnBrk="0" hangingPunct="1">
              <a:spcBef>
                <a:spcPct val="0"/>
              </a:spcBef>
              <a:buNone/>
              <a:defRPr sz="3200" kern="1200">
                <a:solidFill>
                  <a:schemeClr val="tx1"/>
                </a:solidFill>
                <a:latin typeface="+mj-lt"/>
                <a:ea typeface="+mj-ea"/>
                <a:cs typeface="+mj-cs"/>
              </a:defRPr>
            </a:lvl1pPr>
          </a:lstStyle>
          <a:p>
            <a:r>
              <a:rPr lang="en-AU" dirty="0" smtClean="0"/>
              <a:t>Chart of the various players in terms of MBES data acquisition  and agencies that have expressed interest in the workshop outcomes  (dark pink groups are attending the workshop)</a:t>
            </a:r>
            <a:endParaRPr lang="en-AU" dirty="0"/>
          </a:p>
        </p:txBody>
      </p:sp>
      <p:sp>
        <p:nvSpPr>
          <p:cNvPr id="48" name="Oval 47"/>
          <p:cNvSpPr/>
          <p:nvPr/>
        </p:nvSpPr>
        <p:spPr>
          <a:xfrm>
            <a:off x="5762776" y="6586398"/>
            <a:ext cx="923981" cy="6044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dirty="0" smtClean="0"/>
              <a:t>AHO</a:t>
            </a:r>
          </a:p>
        </p:txBody>
      </p:sp>
    </p:spTree>
    <p:extLst>
      <p:ext uri="{BB962C8B-B14F-4D97-AF65-F5344CB8AC3E}">
        <p14:creationId xmlns:p14="http://schemas.microsoft.com/office/powerpoint/2010/main" val="3650916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OMG “To be”</a:t>
            </a:r>
            <a:endParaRPr lang="en-AU" dirty="0"/>
          </a:p>
        </p:txBody>
      </p:sp>
      <p:sp>
        <p:nvSpPr>
          <p:cNvPr id="3" name="Content Placeholder 2"/>
          <p:cNvSpPr>
            <a:spLocks noGrp="1"/>
          </p:cNvSpPr>
          <p:nvPr>
            <p:ph idx="1"/>
          </p:nvPr>
        </p:nvSpPr>
        <p:spPr/>
        <p:txBody>
          <a:bodyPr/>
          <a:lstStyle/>
          <a:p>
            <a:endParaRPr lang="en-AU" dirty="0"/>
          </a:p>
        </p:txBody>
      </p:sp>
      <p:pic>
        <p:nvPicPr>
          <p:cNvPr id="4" name="Picture 3" descr="Bathymetry &amp; Backscatter TO BE-v0.3.jpg"/>
          <p:cNvPicPr/>
          <p:nvPr/>
        </p:nvPicPr>
        <p:blipFill>
          <a:blip r:embed="rId2">
            <a:extLst>
              <a:ext uri="{28A0092B-C50C-407E-A947-70E740481C1C}">
                <a14:useLocalDpi xmlns:a14="http://schemas.microsoft.com/office/drawing/2010/main" val="0"/>
              </a:ext>
            </a:extLst>
          </a:blip>
          <a:srcRect/>
          <a:stretch>
            <a:fillRect/>
          </a:stretch>
        </p:blipFill>
        <p:spPr bwMode="auto">
          <a:xfrm>
            <a:off x="106016" y="912168"/>
            <a:ext cx="12665496" cy="8352928"/>
          </a:xfrm>
          <a:prstGeom prst="rect">
            <a:avLst/>
          </a:prstGeom>
          <a:noFill/>
          <a:ln>
            <a:noFill/>
          </a:ln>
        </p:spPr>
      </p:pic>
    </p:spTree>
    <p:extLst>
      <p:ext uri="{BB962C8B-B14F-4D97-AF65-F5344CB8AC3E}">
        <p14:creationId xmlns:p14="http://schemas.microsoft.com/office/powerpoint/2010/main" val="32661096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Guidelines/Specifications (Table of content) comparison </a:t>
            </a:r>
            <a:endParaRPr lang="en-AU" dirty="0"/>
          </a:p>
        </p:txBody>
      </p:sp>
      <p:sp>
        <p:nvSpPr>
          <p:cNvPr id="3" name="Content Placeholder 2"/>
          <p:cNvSpPr>
            <a:spLocks noGrp="1"/>
          </p:cNvSpPr>
          <p:nvPr>
            <p:ph idx="1"/>
          </p:nvPr>
        </p:nvSpPr>
        <p:spPr/>
        <p:txBody>
          <a:bodyPr/>
          <a:lstStyle/>
          <a:p>
            <a:endParaRPr lang="en-AU"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6273"/>
          <a:stretch/>
        </p:blipFill>
        <p:spPr bwMode="auto">
          <a:xfrm>
            <a:off x="1576264" y="912168"/>
            <a:ext cx="10801200" cy="8003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80470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grpSp>
        <p:nvGrpSpPr>
          <p:cNvPr id="4" name="Group 3"/>
          <p:cNvGrpSpPr/>
          <p:nvPr/>
        </p:nvGrpSpPr>
        <p:grpSpPr>
          <a:xfrm>
            <a:off x="1720280" y="336104"/>
            <a:ext cx="9505056" cy="8928992"/>
            <a:chOff x="1720280" y="2325627"/>
            <a:chExt cx="10801200" cy="10618025"/>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 r="4" b="98103"/>
            <a:stretch/>
          </p:blipFill>
          <p:spPr bwMode="auto">
            <a:xfrm>
              <a:off x="1720280" y="2325627"/>
              <a:ext cx="10801200" cy="303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3685"/>
            <a:stretch/>
          </p:blipFill>
          <p:spPr bwMode="auto">
            <a:xfrm>
              <a:off x="1720280" y="2636600"/>
              <a:ext cx="10801200" cy="1030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013236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144" y="120080"/>
            <a:ext cx="11521440" cy="1600200"/>
          </a:xfrm>
        </p:spPr>
        <p:txBody>
          <a:bodyPr/>
          <a:lstStyle/>
          <a:p>
            <a:r>
              <a:rPr lang="en-AU" dirty="0" smtClean="0"/>
              <a:t>Reporting and logs</a:t>
            </a:r>
            <a:endParaRPr lang="en-AU" dirty="0"/>
          </a:p>
        </p:txBody>
      </p:sp>
      <p:sp>
        <p:nvSpPr>
          <p:cNvPr id="3" name="Content Placeholder 2"/>
          <p:cNvSpPr>
            <a:spLocks noGrp="1"/>
          </p:cNvSpPr>
          <p:nvPr>
            <p:ph idx="1"/>
          </p:nvPr>
        </p:nvSpPr>
        <p:spPr>
          <a:xfrm>
            <a:off x="640080" y="1560240"/>
            <a:ext cx="11521440" cy="7016389"/>
          </a:xfrm>
        </p:spPr>
        <p:txBody>
          <a:bodyPr/>
          <a:lstStyle/>
          <a:p>
            <a:r>
              <a:rPr lang="en-AU" dirty="0" smtClean="0"/>
              <a:t>Mobilisation report</a:t>
            </a:r>
          </a:p>
          <a:p>
            <a:r>
              <a:rPr lang="en-AU" dirty="0" smtClean="0"/>
              <a:t>Calibration report</a:t>
            </a:r>
          </a:p>
          <a:p>
            <a:r>
              <a:rPr lang="en-AU" dirty="0" smtClean="0"/>
              <a:t>Survey report</a:t>
            </a:r>
          </a:p>
          <a:p>
            <a:r>
              <a:rPr lang="en-AU" dirty="0" smtClean="0"/>
              <a:t>Data QC report</a:t>
            </a:r>
          </a:p>
          <a:p>
            <a:endParaRPr lang="en-AU" dirty="0"/>
          </a:p>
        </p:txBody>
      </p:sp>
    </p:spTree>
    <p:extLst>
      <p:ext uri="{BB962C8B-B14F-4D97-AF65-F5344CB8AC3E}">
        <p14:creationId xmlns:p14="http://schemas.microsoft.com/office/powerpoint/2010/main" val="4815906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160" y="0"/>
            <a:ext cx="11521440" cy="1600200"/>
          </a:xfrm>
        </p:spPr>
        <p:txBody>
          <a:bodyPr/>
          <a:lstStyle/>
          <a:p>
            <a:r>
              <a:rPr lang="en-AU" dirty="0" smtClean="0"/>
              <a:t>Mobilisation report</a:t>
            </a:r>
            <a:endParaRPr lang="en-AU" dirty="0"/>
          </a:p>
        </p:txBody>
      </p:sp>
      <p:sp>
        <p:nvSpPr>
          <p:cNvPr id="3" name="Content Placeholder 2"/>
          <p:cNvSpPr>
            <a:spLocks noGrp="1"/>
          </p:cNvSpPr>
          <p:nvPr>
            <p:ph idx="1"/>
          </p:nvPr>
        </p:nvSpPr>
        <p:spPr/>
        <p:txBody>
          <a:bodyPr/>
          <a:lstStyle/>
          <a:p>
            <a:endParaRPr lang="en-AU" dirty="0"/>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663" t="132" r="53352" b="-132"/>
          <a:stretch/>
        </p:blipFill>
        <p:spPr bwMode="auto">
          <a:xfrm>
            <a:off x="452776" y="1920280"/>
            <a:ext cx="4782616" cy="6649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7143730" y="1200200"/>
            <a:ext cx="4610100" cy="8191378"/>
            <a:chOff x="6607264" y="2240357"/>
            <a:chExt cx="4610100" cy="8191378"/>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476"/>
            <a:stretch/>
          </p:blipFill>
          <p:spPr bwMode="auto">
            <a:xfrm>
              <a:off x="6607264" y="2240357"/>
              <a:ext cx="4610100" cy="5977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6814" y="8040960"/>
              <a:ext cx="4400550"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TextBox 5"/>
          <p:cNvSpPr txBox="1"/>
          <p:nvPr/>
        </p:nvSpPr>
        <p:spPr>
          <a:xfrm>
            <a:off x="928192" y="1609745"/>
            <a:ext cx="4223079" cy="477054"/>
          </a:xfrm>
          <a:prstGeom prst="rect">
            <a:avLst/>
          </a:prstGeom>
          <a:noFill/>
        </p:spPr>
        <p:txBody>
          <a:bodyPr wrap="none" rtlCol="0">
            <a:spAutoFit/>
          </a:bodyPr>
          <a:lstStyle/>
          <a:p>
            <a:r>
              <a:rPr lang="en-AU" dirty="0" smtClean="0"/>
              <a:t>GA based on </a:t>
            </a:r>
            <a:r>
              <a:rPr lang="en-AU" dirty="0" err="1" smtClean="0"/>
              <a:t>Ixsurvey</a:t>
            </a:r>
            <a:r>
              <a:rPr lang="en-AU" dirty="0" smtClean="0"/>
              <a:t> template</a:t>
            </a:r>
            <a:endParaRPr lang="en-AU" dirty="0"/>
          </a:p>
        </p:txBody>
      </p:sp>
      <p:sp>
        <p:nvSpPr>
          <p:cNvPr id="9" name="TextBox 8"/>
          <p:cNvSpPr txBox="1"/>
          <p:nvPr/>
        </p:nvSpPr>
        <p:spPr>
          <a:xfrm>
            <a:off x="7139538" y="1371218"/>
            <a:ext cx="756938" cy="477054"/>
          </a:xfrm>
          <a:prstGeom prst="rect">
            <a:avLst/>
          </a:prstGeom>
          <a:noFill/>
        </p:spPr>
        <p:txBody>
          <a:bodyPr wrap="none" rtlCol="0">
            <a:spAutoFit/>
          </a:bodyPr>
          <a:lstStyle/>
          <a:p>
            <a:r>
              <a:rPr lang="en-AU" dirty="0" smtClean="0"/>
              <a:t>LINZ</a:t>
            </a:r>
            <a:endParaRPr lang="en-AU" dirty="0"/>
          </a:p>
        </p:txBody>
      </p:sp>
    </p:spTree>
    <p:extLst>
      <p:ext uri="{BB962C8B-B14F-4D97-AF65-F5344CB8AC3E}">
        <p14:creationId xmlns:p14="http://schemas.microsoft.com/office/powerpoint/2010/main" val="7837260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Calibration report</a:t>
            </a:r>
            <a:endParaRPr lang="en-AU" dirty="0"/>
          </a:p>
        </p:txBody>
      </p:sp>
      <p:sp>
        <p:nvSpPr>
          <p:cNvPr id="3" name="Content Placeholder 2"/>
          <p:cNvSpPr>
            <a:spLocks noGrp="1"/>
          </p:cNvSpPr>
          <p:nvPr>
            <p:ph idx="1"/>
          </p:nvPr>
        </p:nvSpPr>
        <p:spPr/>
        <p:txBody>
          <a:bodyPr/>
          <a:lstStyle/>
          <a:p>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85" y="2368550"/>
            <a:ext cx="12875076" cy="5600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40160" y="1848272"/>
            <a:ext cx="4223079" cy="477054"/>
          </a:xfrm>
          <a:prstGeom prst="rect">
            <a:avLst/>
          </a:prstGeom>
          <a:noFill/>
        </p:spPr>
        <p:txBody>
          <a:bodyPr wrap="none" rtlCol="0">
            <a:spAutoFit/>
          </a:bodyPr>
          <a:lstStyle/>
          <a:p>
            <a:r>
              <a:rPr lang="en-AU" dirty="0" smtClean="0"/>
              <a:t>GA based on </a:t>
            </a:r>
            <a:r>
              <a:rPr lang="en-AU" dirty="0" err="1" smtClean="0"/>
              <a:t>IXsurvey</a:t>
            </a:r>
            <a:r>
              <a:rPr lang="en-AU" dirty="0" smtClean="0"/>
              <a:t> template</a:t>
            </a:r>
            <a:endParaRPr lang="en-AU" dirty="0"/>
          </a:p>
        </p:txBody>
      </p:sp>
    </p:spTree>
    <p:extLst>
      <p:ext uri="{BB962C8B-B14F-4D97-AF65-F5344CB8AC3E}">
        <p14:creationId xmlns:p14="http://schemas.microsoft.com/office/powerpoint/2010/main" val="13519730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Survey report</a:t>
            </a:r>
            <a:endParaRPr lang="en-AU" dirty="0"/>
          </a:p>
        </p:txBody>
      </p:sp>
      <p:sp>
        <p:nvSpPr>
          <p:cNvPr id="3" name="Content Placeholder 2"/>
          <p:cNvSpPr>
            <a:spLocks noGrp="1"/>
          </p:cNvSpPr>
          <p:nvPr>
            <p:ph idx="1"/>
          </p:nvPr>
        </p:nvSpPr>
        <p:spPr/>
        <p:txBody>
          <a:bodyPr/>
          <a:lstStyle/>
          <a:p>
            <a:r>
              <a:rPr lang="en-AU" dirty="0" smtClean="0"/>
              <a:t>LINZ </a:t>
            </a:r>
            <a:endParaRPr lang="en-A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9823" y="2064296"/>
            <a:ext cx="7253009" cy="6984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1649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 QC report</a:t>
            </a:r>
            <a:endParaRPr lang="en-AU"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8112" y="2136304"/>
            <a:ext cx="8736968" cy="2520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55396"/>
          <a:stretch/>
        </p:blipFill>
        <p:spPr bwMode="auto">
          <a:xfrm>
            <a:off x="6516598" y="5183864"/>
            <a:ext cx="6267450" cy="2901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45828"/>
          <a:stretch/>
        </p:blipFill>
        <p:spPr bwMode="auto">
          <a:xfrm>
            <a:off x="424136" y="4872608"/>
            <a:ext cx="6267450" cy="3524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40160" y="1848272"/>
            <a:ext cx="4223079" cy="477054"/>
          </a:xfrm>
          <a:prstGeom prst="rect">
            <a:avLst/>
          </a:prstGeom>
          <a:noFill/>
        </p:spPr>
        <p:txBody>
          <a:bodyPr wrap="none" rtlCol="0">
            <a:spAutoFit/>
          </a:bodyPr>
          <a:lstStyle/>
          <a:p>
            <a:r>
              <a:rPr lang="en-AU" dirty="0" smtClean="0"/>
              <a:t>GA based on </a:t>
            </a:r>
            <a:r>
              <a:rPr lang="en-AU" dirty="0" err="1" smtClean="0"/>
              <a:t>IXsurvey</a:t>
            </a:r>
            <a:r>
              <a:rPr lang="en-AU" dirty="0" smtClean="0"/>
              <a:t> template</a:t>
            </a:r>
            <a:endParaRPr lang="en-AU" dirty="0"/>
          </a:p>
        </p:txBody>
      </p:sp>
    </p:spTree>
    <p:extLst>
      <p:ext uri="{BB962C8B-B14F-4D97-AF65-F5344CB8AC3E}">
        <p14:creationId xmlns:p14="http://schemas.microsoft.com/office/powerpoint/2010/main" val="38254913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ORDERS</a:t>
            </a:r>
            <a:endParaRPr lang="en-AU" dirty="0"/>
          </a:p>
        </p:txBody>
      </p:sp>
      <p:sp>
        <p:nvSpPr>
          <p:cNvPr id="3" name="Content Placeholder 2"/>
          <p:cNvSpPr>
            <a:spLocks noGrp="1"/>
          </p:cNvSpPr>
          <p:nvPr>
            <p:ph idx="1"/>
          </p:nvPr>
        </p:nvSpPr>
        <p:spPr/>
        <p:txBody>
          <a:bodyPr/>
          <a:lstStyle/>
          <a:p>
            <a:endParaRPr lang="en-A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6" y="1719848"/>
            <a:ext cx="6323954" cy="6552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210" y="1704256"/>
            <a:ext cx="6597853" cy="576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276650" y="1613977"/>
            <a:ext cx="704039" cy="477054"/>
          </a:xfrm>
          <a:prstGeom prst="rect">
            <a:avLst/>
          </a:prstGeom>
          <a:noFill/>
        </p:spPr>
        <p:txBody>
          <a:bodyPr wrap="none" rtlCol="0">
            <a:spAutoFit/>
          </a:bodyPr>
          <a:lstStyle/>
          <a:p>
            <a:r>
              <a:rPr lang="en-AU" dirty="0" smtClean="0"/>
              <a:t>CHS</a:t>
            </a:r>
            <a:endParaRPr lang="en-AU" dirty="0"/>
          </a:p>
        </p:txBody>
      </p:sp>
    </p:spTree>
    <p:extLst>
      <p:ext uri="{BB962C8B-B14F-4D97-AF65-F5344CB8AC3E}">
        <p14:creationId xmlns:p14="http://schemas.microsoft.com/office/powerpoint/2010/main" val="5534104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ORDERS</a:t>
            </a:r>
            <a:endParaRPr lang="en-AU" dirty="0"/>
          </a:p>
        </p:txBody>
      </p:sp>
      <p:sp>
        <p:nvSpPr>
          <p:cNvPr id="3" name="Content Placeholder 2"/>
          <p:cNvSpPr>
            <a:spLocks noGrp="1"/>
          </p:cNvSpPr>
          <p:nvPr>
            <p:ph idx="1"/>
          </p:nvPr>
        </p:nvSpPr>
        <p:spPr/>
        <p:txBody>
          <a:bodyPr/>
          <a:lstStyle/>
          <a:p>
            <a:endParaRPr lang="en-AU"/>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176" y="1819321"/>
            <a:ext cx="11463504" cy="7724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8897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7" name="Straight Connector 76"/>
          <p:cNvCxnSpPr>
            <a:stCxn id="19" idx="3"/>
            <a:endCxn id="5" idx="0"/>
          </p:cNvCxnSpPr>
          <p:nvPr/>
        </p:nvCxnSpPr>
        <p:spPr>
          <a:xfrm flipH="1">
            <a:off x="3826781" y="4362011"/>
            <a:ext cx="1158170" cy="389602"/>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2768564" y="4751613"/>
            <a:ext cx="2116433"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Charting</a:t>
            </a:r>
            <a:endParaRPr lang="en-CA" sz="2400" dirty="0"/>
          </a:p>
        </p:txBody>
      </p:sp>
      <p:sp>
        <p:nvSpPr>
          <p:cNvPr id="7" name="Oval 6"/>
          <p:cNvSpPr/>
          <p:nvPr/>
        </p:nvSpPr>
        <p:spPr>
          <a:xfrm>
            <a:off x="8802471" y="4755437"/>
            <a:ext cx="2748330"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Science and Policy</a:t>
            </a:r>
          </a:p>
        </p:txBody>
      </p:sp>
      <p:sp>
        <p:nvSpPr>
          <p:cNvPr id="8" name="Oval 7"/>
          <p:cNvSpPr/>
          <p:nvPr/>
        </p:nvSpPr>
        <p:spPr>
          <a:xfrm>
            <a:off x="5410901" y="4675847"/>
            <a:ext cx="2947431"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Commercial</a:t>
            </a:r>
            <a:endParaRPr lang="en-CA" sz="1600" dirty="0"/>
          </a:p>
        </p:txBody>
      </p:sp>
      <p:sp>
        <p:nvSpPr>
          <p:cNvPr id="15" name="Parallelogram 14"/>
          <p:cNvSpPr/>
          <p:nvPr/>
        </p:nvSpPr>
        <p:spPr>
          <a:xfrm>
            <a:off x="10132996" y="2966640"/>
            <a:ext cx="2172460" cy="1371446"/>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b="1" dirty="0" smtClean="0"/>
              <a:t>Universities</a:t>
            </a:r>
            <a:endParaRPr lang="en-CA" sz="1800" b="1" dirty="0"/>
          </a:p>
        </p:txBody>
      </p:sp>
      <p:sp>
        <p:nvSpPr>
          <p:cNvPr id="16" name="Parallelogram 15"/>
          <p:cNvSpPr/>
          <p:nvPr/>
        </p:nvSpPr>
        <p:spPr>
          <a:xfrm>
            <a:off x="8168547" y="2990563"/>
            <a:ext cx="2172460" cy="1371446"/>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b="1" dirty="0"/>
              <a:t>States</a:t>
            </a:r>
          </a:p>
        </p:txBody>
      </p:sp>
      <p:sp>
        <p:nvSpPr>
          <p:cNvPr id="17" name="Parallelogram 16"/>
          <p:cNvSpPr/>
          <p:nvPr/>
        </p:nvSpPr>
        <p:spPr>
          <a:xfrm>
            <a:off x="6207633" y="2998749"/>
            <a:ext cx="2172460" cy="1371446"/>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b="1" dirty="0" smtClean="0"/>
              <a:t>Government science and policy</a:t>
            </a:r>
            <a:endParaRPr lang="en-CA" sz="1800" b="1" dirty="0"/>
          </a:p>
        </p:txBody>
      </p:sp>
      <p:sp>
        <p:nvSpPr>
          <p:cNvPr id="18" name="Parallelogram 17"/>
          <p:cNvSpPr/>
          <p:nvPr/>
        </p:nvSpPr>
        <p:spPr>
          <a:xfrm>
            <a:off x="1916971" y="2966641"/>
            <a:ext cx="2172460" cy="1371446"/>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b="1" dirty="0" smtClean="0"/>
              <a:t>Government </a:t>
            </a:r>
            <a:r>
              <a:rPr lang="en-CA" sz="1800" b="1" dirty="0"/>
              <a:t>D</a:t>
            </a:r>
            <a:r>
              <a:rPr lang="en-CA" sz="1800" b="1" dirty="0" smtClean="0"/>
              <a:t>efence - Hydrography</a:t>
            </a:r>
            <a:endParaRPr lang="en-CA" sz="1800" b="1" dirty="0"/>
          </a:p>
        </p:txBody>
      </p:sp>
      <p:sp>
        <p:nvSpPr>
          <p:cNvPr id="19" name="Parallelogram 18"/>
          <p:cNvSpPr/>
          <p:nvPr/>
        </p:nvSpPr>
        <p:spPr>
          <a:xfrm>
            <a:off x="3882424" y="2990565"/>
            <a:ext cx="2547915" cy="1371446"/>
          </a:xfrm>
          <a:prstGeom prst="parallelogram">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1800" b="1" dirty="0" smtClean="0"/>
              <a:t>Industries </a:t>
            </a:r>
            <a:endParaRPr lang="en-CA" sz="1800" b="1" dirty="0"/>
          </a:p>
        </p:txBody>
      </p:sp>
      <p:cxnSp>
        <p:nvCxnSpPr>
          <p:cNvPr id="37" name="Straight Connector 36"/>
          <p:cNvCxnSpPr>
            <a:stCxn id="18" idx="4"/>
            <a:endCxn id="5" idx="0"/>
          </p:cNvCxnSpPr>
          <p:nvPr/>
        </p:nvCxnSpPr>
        <p:spPr>
          <a:xfrm>
            <a:off x="3003201" y="4338087"/>
            <a:ext cx="823580" cy="41352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6" idx="3"/>
            <a:endCxn id="7" idx="0"/>
          </p:cNvCxnSpPr>
          <p:nvPr/>
        </p:nvCxnSpPr>
        <p:spPr>
          <a:xfrm>
            <a:off x="9083346" y="4362009"/>
            <a:ext cx="1093290" cy="393428"/>
          </a:xfrm>
          <a:prstGeom prst="line">
            <a:avLst/>
          </a:prstGeom>
          <a:ln w="28575">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7" idx="4"/>
            <a:endCxn id="7" idx="0"/>
          </p:cNvCxnSpPr>
          <p:nvPr/>
        </p:nvCxnSpPr>
        <p:spPr>
          <a:xfrm>
            <a:off x="7293863" y="4370195"/>
            <a:ext cx="2882773" cy="3852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5" idx="4"/>
            <a:endCxn id="7" idx="0"/>
          </p:cNvCxnSpPr>
          <p:nvPr/>
        </p:nvCxnSpPr>
        <p:spPr>
          <a:xfrm flipH="1">
            <a:off x="10176636" y="4338086"/>
            <a:ext cx="1042590" cy="41735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19" idx="3"/>
            <a:endCxn id="8" idx="0"/>
          </p:cNvCxnSpPr>
          <p:nvPr/>
        </p:nvCxnSpPr>
        <p:spPr>
          <a:xfrm>
            <a:off x="4984951" y="4362011"/>
            <a:ext cx="1899666" cy="313836"/>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19" idx="3"/>
            <a:endCxn id="7" idx="0"/>
          </p:cNvCxnSpPr>
          <p:nvPr/>
        </p:nvCxnSpPr>
        <p:spPr>
          <a:xfrm>
            <a:off x="4984951" y="4362011"/>
            <a:ext cx="5191685" cy="393426"/>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2349019" y="984176"/>
            <a:ext cx="1648146" cy="1802903"/>
          </a:xfrm>
          <a:prstGeom prst="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600" b="1" dirty="0" smtClean="0"/>
              <a:t>AHO</a:t>
            </a:r>
          </a:p>
          <a:p>
            <a:pPr algn="ctr"/>
            <a:r>
              <a:rPr lang="en-AU" sz="1600" b="1" dirty="0" smtClean="0"/>
              <a:t>AMSA</a:t>
            </a:r>
            <a:endParaRPr lang="en-AU" sz="1600" b="1" dirty="0"/>
          </a:p>
        </p:txBody>
      </p:sp>
      <p:sp>
        <p:nvSpPr>
          <p:cNvPr id="94" name="Rectangle 93"/>
          <p:cNvSpPr/>
          <p:nvPr/>
        </p:nvSpPr>
        <p:spPr>
          <a:xfrm>
            <a:off x="4575265" y="1016654"/>
            <a:ext cx="1648146" cy="1802903"/>
          </a:xfrm>
          <a:prstGeom prst="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600" b="1" dirty="0" err="1" smtClean="0"/>
              <a:t>Fugro</a:t>
            </a:r>
            <a:endParaRPr lang="en-AU" sz="1600" b="1" dirty="0" smtClean="0"/>
          </a:p>
          <a:p>
            <a:pPr algn="ctr"/>
            <a:r>
              <a:rPr lang="en-AU" sz="1600" b="1" dirty="0" smtClean="0"/>
              <a:t>EGS</a:t>
            </a:r>
          </a:p>
          <a:p>
            <a:pPr algn="ctr"/>
            <a:r>
              <a:rPr lang="en-AU" sz="1600" b="1" dirty="0" smtClean="0"/>
              <a:t>Acoustic Imaging</a:t>
            </a:r>
          </a:p>
          <a:p>
            <a:pPr algn="ctr"/>
            <a:r>
              <a:rPr lang="en-AU" sz="1600" b="1" dirty="0" err="1" smtClean="0"/>
              <a:t>IXBlue</a:t>
            </a:r>
            <a:endParaRPr lang="en-AU" sz="1600" b="1" dirty="0"/>
          </a:p>
        </p:txBody>
      </p:sp>
      <p:sp>
        <p:nvSpPr>
          <p:cNvPr id="95" name="Rectangle 94"/>
          <p:cNvSpPr/>
          <p:nvPr/>
        </p:nvSpPr>
        <p:spPr>
          <a:xfrm>
            <a:off x="6605529" y="1016035"/>
            <a:ext cx="1648146" cy="1802903"/>
          </a:xfrm>
          <a:prstGeom prst="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600" b="1" dirty="0" smtClean="0"/>
              <a:t>NESP</a:t>
            </a:r>
          </a:p>
          <a:p>
            <a:pPr algn="ctr"/>
            <a:r>
              <a:rPr lang="en-AU" sz="1600" b="1" dirty="0" smtClean="0"/>
              <a:t>GA</a:t>
            </a:r>
          </a:p>
          <a:p>
            <a:pPr algn="ctr"/>
            <a:r>
              <a:rPr lang="en-AU" sz="1600" b="1" dirty="0" smtClean="0"/>
              <a:t>MNF</a:t>
            </a:r>
          </a:p>
          <a:p>
            <a:pPr algn="ctr"/>
            <a:r>
              <a:rPr lang="en-AU" sz="1600" b="1" dirty="0" smtClean="0"/>
              <a:t>CRCSI</a:t>
            </a:r>
          </a:p>
          <a:p>
            <a:pPr algn="ctr"/>
            <a:r>
              <a:rPr lang="en-AU" sz="1600" b="1" dirty="0" smtClean="0"/>
              <a:t>AODN</a:t>
            </a:r>
          </a:p>
          <a:p>
            <a:pPr algn="ctr"/>
            <a:r>
              <a:rPr lang="en-AU" sz="1600" b="1" dirty="0" smtClean="0"/>
              <a:t>GBRMPA</a:t>
            </a:r>
            <a:endParaRPr lang="en-AU" sz="1600" b="1" dirty="0"/>
          </a:p>
        </p:txBody>
      </p:sp>
      <p:sp>
        <p:nvSpPr>
          <p:cNvPr id="96" name="Rectangle 95"/>
          <p:cNvSpPr/>
          <p:nvPr/>
        </p:nvSpPr>
        <p:spPr>
          <a:xfrm>
            <a:off x="8534107" y="1016654"/>
            <a:ext cx="1648146" cy="1802903"/>
          </a:xfrm>
          <a:prstGeom prst="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600" b="1" dirty="0" smtClean="0"/>
              <a:t>WA Transport</a:t>
            </a:r>
          </a:p>
          <a:p>
            <a:pPr algn="ctr"/>
            <a:r>
              <a:rPr lang="en-AU" sz="1600" b="1" dirty="0" smtClean="0"/>
              <a:t>Vic DELWP</a:t>
            </a:r>
          </a:p>
          <a:p>
            <a:pPr algn="ctr"/>
            <a:r>
              <a:rPr lang="en-AU" sz="1600" b="1" dirty="0" smtClean="0"/>
              <a:t>QLD MSQ</a:t>
            </a:r>
          </a:p>
          <a:p>
            <a:pPr algn="ctr"/>
            <a:r>
              <a:rPr lang="en-AU" sz="1600" b="1" dirty="0" smtClean="0"/>
              <a:t>NSW</a:t>
            </a:r>
          </a:p>
          <a:p>
            <a:pPr algn="ctr"/>
            <a:r>
              <a:rPr lang="en-AU" sz="1600" b="1" dirty="0" smtClean="0"/>
              <a:t>NT</a:t>
            </a:r>
          </a:p>
          <a:p>
            <a:pPr algn="ctr"/>
            <a:r>
              <a:rPr lang="en-AU" sz="1600" b="1" dirty="0" smtClean="0"/>
              <a:t>SA</a:t>
            </a:r>
            <a:endParaRPr lang="en-AU" sz="1600" b="1" dirty="0"/>
          </a:p>
        </p:txBody>
      </p:sp>
      <p:sp>
        <p:nvSpPr>
          <p:cNvPr id="97" name="Rectangle 96"/>
          <p:cNvSpPr/>
          <p:nvPr/>
        </p:nvSpPr>
        <p:spPr>
          <a:xfrm>
            <a:off x="10368785" y="1016654"/>
            <a:ext cx="1648146" cy="1802903"/>
          </a:xfrm>
          <a:prstGeom prst="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600" b="1" dirty="0" smtClean="0"/>
              <a:t>UTAS</a:t>
            </a:r>
          </a:p>
          <a:p>
            <a:pPr algn="ctr"/>
            <a:r>
              <a:rPr lang="en-AU" sz="1600" b="1" dirty="0" smtClean="0"/>
              <a:t>Curtin</a:t>
            </a:r>
          </a:p>
          <a:p>
            <a:pPr algn="ctr"/>
            <a:r>
              <a:rPr lang="en-AU" sz="1600" b="1" dirty="0" smtClean="0"/>
              <a:t>Deakin</a:t>
            </a:r>
            <a:endParaRPr lang="en-AU" sz="1600" b="1" dirty="0"/>
          </a:p>
        </p:txBody>
      </p:sp>
      <p:sp>
        <p:nvSpPr>
          <p:cNvPr id="50" name="TextBox 49"/>
          <p:cNvSpPr txBox="1"/>
          <p:nvPr/>
        </p:nvSpPr>
        <p:spPr>
          <a:xfrm>
            <a:off x="96452" y="5180073"/>
            <a:ext cx="2027478" cy="523220"/>
          </a:xfrm>
          <a:prstGeom prst="rect">
            <a:avLst/>
          </a:prstGeom>
          <a:noFill/>
        </p:spPr>
        <p:txBody>
          <a:bodyPr wrap="none" rtlCol="0">
            <a:spAutoFit/>
          </a:bodyPr>
          <a:lstStyle/>
          <a:p>
            <a:pPr algn="ctr"/>
            <a:r>
              <a:rPr lang="en-AU" sz="2800" b="1" dirty="0" smtClean="0">
                <a:solidFill>
                  <a:schemeClr val="bg2">
                    <a:lumMod val="10000"/>
                  </a:schemeClr>
                </a:solidFill>
              </a:rPr>
              <a:t>Applications</a:t>
            </a:r>
            <a:endParaRPr lang="en-AU" sz="2800" b="1" dirty="0">
              <a:solidFill>
                <a:schemeClr val="bg2">
                  <a:lumMod val="10000"/>
                </a:schemeClr>
              </a:solidFill>
            </a:endParaRPr>
          </a:p>
        </p:txBody>
      </p:sp>
      <p:sp>
        <p:nvSpPr>
          <p:cNvPr id="98" name="TextBox 97"/>
          <p:cNvSpPr txBox="1"/>
          <p:nvPr/>
        </p:nvSpPr>
        <p:spPr>
          <a:xfrm>
            <a:off x="411504" y="3390753"/>
            <a:ext cx="1255792" cy="523220"/>
          </a:xfrm>
          <a:prstGeom prst="rect">
            <a:avLst/>
          </a:prstGeom>
          <a:noFill/>
        </p:spPr>
        <p:txBody>
          <a:bodyPr wrap="none" rtlCol="0">
            <a:spAutoFit/>
          </a:bodyPr>
          <a:lstStyle/>
          <a:p>
            <a:pPr algn="ctr"/>
            <a:r>
              <a:rPr lang="en-AU" sz="2800" b="1" dirty="0" smtClean="0">
                <a:solidFill>
                  <a:schemeClr val="tx2">
                    <a:lumMod val="50000"/>
                  </a:schemeClr>
                </a:solidFill>
              </a:rPr>
              <a:t>Groups</a:t>
            </a:r>
            <a:endParaRPr lang="en-AU" sz="2800" b="1" dirty="0">
              <a:solidFill>
                <a:schemeClr val="tx2">
                  <a:lumMod val="50000"/>
                </a:schemeClr>
              </a:solidFill>
            </a:endParaRPr>
          </a:p>
        </p:txBody>
      </p:sp>
      <p:sp>
        <p:nvSpPr>
          <p:cNvPr id="99" name="TextBox 98"/>
          <p:cNvSpPr txBox="1"/>
          <p:nvPr/>
        </p:nvSpPr>
        <p:spPr>
          <a:xfrm>
            <a:off x="87100" y="1656495"/>
            <a:ext cx="1953676" cy="954107"/>
          </a:xfrm>
          <a:prstGeom prst="rect">
            <a:avLst/>
          </a:prstGeom>
          <a:noFill/>
        </p:spPr>
        <p:txBody>
          <a:bodyPr wrap="none" rtlCol="0">
            <a:spAutoFit/>
          </a:bodyPr>
          <a:lstStyle/>
          <a:p>
            <a:pPr algn="ctr"/>
            <a:r>
              <a:rPr lang="en-AU" sz="2800" b="1" dirty="0" smtClean="0">
                <a:solidFill>
                  <a:schemeClr val="accent2">
                    <a:lumMod val="50000"/>
                  </a:schemeClr>
                </a:solidFill>
              </a:rPr>
              <a:t>Participants</a:t>
            </a:r>
          </a:p>
          <a:p>
            <a:pPr algn="ctr"/>
            <a:r>
              <a:rPr lang="en-AU" sz="2800" b="1" dirty="0" smtClean="0">
                <a:solidFill>
                  <a:schemeClr val="accent2">
                    <a:lumMod val="50000"/>
                  </a:schemeClr>
                </a:solidFill>
              </a:rPr>
              <a:t>(so far)</a:t>
            </a:r>
            <a:endParaRPr lang="en-AU" sz="2800" b="1" dirty="0">
              <a:solidFill>
                <a:schemeClr val="accent2">
                  <a:lumMod val="50000"/>
                </a:schemeClr>
              </a:solidFill>
            </a:endParaRPr>
          </a:p>
        </p:txBody>
      </p:sp>
    </p:spTree>
    <p:extLst>
      <p:ext uri="{BB962C8B-B14F-4D97-AF65-F5344CB8AC3E}">
        <p14:creationId xmlns:p14="http://schemas.microsoft.com/office/powerpoint/2010/main" val="25420345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0595" y="-30480"/>
            <a:ext cx="11521440" cy="1600200"/>
          </a:xfrm>
        </p:spPr>
        <p:txBody>
          <a:bodyPr>
            <a:normAutofit/>
          </a:bodyPr>
          <a:lstStyle/>
          <a:p>
            <a:r>
              <a:rPr lang="en-AU" sz="3200" dirty="0" smtClean="0"/>
              <a:t>CHS – task requisition request</a:t>
            </a:r>
            <a:br>
              <a:rPr lang="en-AU" sz="3200" dirty="0" smtClean="0"/>
            </a:br>
            <a:r>
              <a:rPr lang="en-AU" sz="3200" dirty="0" smtClean="0"/>
              <a:t>(</a:t>
            </a:r>
            <a:r>
              <a:rPr lang="en-AU" dirty="0" smtClean="0"/>
              <a:t>data submission – similar to GA)</a:t>
            </a:r>
            <a:endParaRPr lang="en-AU" sz="3200" dirty="0"/>
          </a:p>
        </p:txBody>
      </p:sp>
      <p:sp>
        <p:nvSpPr>
          <p:cNvPr id="3" name="Content Placeholder 2"/>
          <p:cNvSpPr>
            <a:spLocks noGrp="1"/>
          </p:cNvSpPr>
          <p:nvPr>
            <p:ph idx="1"/>
          </p:nvPr>
        </p:nvSpPr>
        <p:spPr/>
        <p:txBody>
          <a:bodyPr/>
          <a:lstStyle/>
          <a:p>
            <a:endParaRPr lang="en-A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28" y="1225500"/>
            <a:ext cx="6984107" cy="8116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6760840" y="120080"/>
            <a:ext cx="6069563" cy="9505056"/>
            <a:chOff x="6811918" y="1272208"/>
            <a:chExt cx="6069563" cy="9505056"/>
          </a:xfrm>
        </p:grpSpPr>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1918" y="1272208"/>
              <a:ext cx="6038385" cy="7992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1918" y="9262432"/>
              <a:ext cx="6069563" cy="1514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3192443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Notes Meet 1</a:t>
            </a:r>
            <a:endParaRPr lang="en-AU" dirty="0"/>
          </a:p>
        </p:txBody>
      </p:sp>
      <p:sp>
        <p:nvSpPr>
          <p:cNvPr id="3" name="Content Placeholder 2"/>
          <p:cNvSpPr>
            <a:spLocks noGrp="1"/>
          </p:cNvSpPr>
          <p:nvPr>
            <p:ph idx="1"/>
          </p:nvPr>
        </p:nvSpPr>
        <p:spPr/>
        <p:txBody>
          <a:bodyPr>
            <a:normAutofit fontScale="47500" lnSpcReduction="20000"/>
          </a:bodyPr>
          <a:lstStyle/>
          <a:p>
            <a:pPr marL="0" indent="0">
              <a:buNone/>
            </a:pPr>
            <a:r>
              <a:rPr lang="en-AU" dirty="0" smtClean="0"/>
              <a:t>Maggie’s</a:t>
            </a:r>
          </a:p>
          <a:p>
            <a:r>
              <a:rPr lang="en-AU" dirty="0" smtClean="0"/>
              <a:t>NESP </a:t>
            </a:r>
            <a:r>
              <a:rPr lang="en-AU" dirty="0"/>
              <a:t>Field manual outline:</a:t>
            </a:r>
            <a:endParaRPr lang="en-AU" sz="3400" dirty="0"/>
          </a:p>
          <a:p>
            <a:pPr lvl="0"/>
            <a:r>
              <a:rPr lang="en-AU" dirty="0"/>
              <a:t>planning to data submission (what we would like contain in the guideline at a minimum)</a:t>
            </a:r>
            <a:endParaRPr lang="en-AU" sz="2800" dirty="0"/>
          </a:p>
          <a:p>
            <a:pPr lvl="1"/>
            <a:r>
              <a:rPr lang="en-AU" dirty="0"/>
              <a:t>Acquisition dependant on purpose</a:t>
            </a:r>
            <a:endParaRPr lang="en-AU" sz="2500" dirty="0"/>
          </a:p>
          <a:p>
            <a:pPr lvl="1"/>
            <a:r>
              <a:rPr lang="en-AU" dirty="0"/>
              <a:t>Purpose/decision (monitoring, charting, science, safety and navigation)</a:t>
            </a:r>
            <a:endParaRPr lang="en-AU" sz="2500" dirty="0"/>
          </a:p>
          <a:p>
            <a:pPr lvl="1"/>
            <a:r>
              <a:rPr lang="en-AU" dirty="0"/>
              <a:t>Mobilisation</a:t>
            </a:r>
            <a:endParaRPr lang="en-AU" sz="2500" dirty="0"/>
          </a:p>
          <a:p>
            <a:pPr lvl="1"/>
            <a:r>
              <a:rPr lang="en-AU" dirty="0"/>
              <a:t>Characterisation</a:t>
            </a:r>
            <a:endParaRPr lang="en-AU" sz="2500" dirty="0"/>
          </a:p>
          <a:p>
            <a:pPr lvl="1"/>
            <a:r>
              <a:rPr lang="en-AU" dirty="0"/>
              <a:t>Accuracy </a:t>
            </a:r>
            <a:endParaRPr lang="en-AU" sz="2500" dirty="0"/>
          </a:p>
          <a:p>
            <a:pPr lvl="1"/>
            <a:r>
              <a:rPr lang="en-AU" dirty="0"/>
              <a:t>Minimum standards (e.g. Data is supplied, not just maps/images)</a:t>
            </a:r>
            <a:endParaRPr lang="en-AU" sz="2500" dirty="0"/>
          </a:p>
          <a:p>
            <a:pPr lvl="1"/>
            <a:r>
              <a:rPr lang="en-AU" dirty="0"/>
              <a:t>Set of standards </a:t>
            </a:r>
            <a:endParaRPr lang="en-AU" sz="2500" dirty="0"/>
          </a:p>
          <a:p>
            <a:pPr lvl="0"/>
            <a:r>
              <a:rPr lang="en-AU" dirty="0"/>
              <a:t>have a </a:t>
            </a:r>
            <a:r>
              <a:rPr lang="en-AU" b="1" dirty="0"/>
              <a:t>glossary</a:t>
            </a:r>
            <a:r>
              <a:rPr lang="en-AU" dirty="0"/>
              <a:t> of terms so each term means the same thing to a different organisation</a:t>
            </a:r>
            <a:endParaRPr lang="en-AU" sz="2800" dirty="0"/>
          </a:p>
          <a:p>
            <a:pPr lvl="0"/>
            <a:r>
              <a:rPr lang="en-AU" dirty="0"/>
              <a:t>Planning bubble on its own</a:t>
            </a:r>
            <a:endParaRPr lang="en-AU" sz="2800" dirty="0"/>
          </a:p>
          <a:p>
            <a:pPr lvl="0"/>
            <a:r>
              <a:rPr lang="en-AU" dirty="0"/>
              <a:t>Mobilisation, calibration, acquisition, submission is its own bubble</a:t>
            </a:r>
            <a:endParaRPr lang="en-AU" sz="2800" dirty="0"/>
          </a:p>
          <a:p>
            <a:r>
              <a:rPr lang="en-AU" dirty="0"/>
              <a:t> </a:t>
            </a:r>
          </a:p>
          <a:p>
            <a:pPr lvl="0"/>
            <a:r>
              <a:rPr lang="en-AU" dirty="0"/>
              <a:t>Priority planning for data acquisition</a:t>
            </a:r>
            <a:endParaRPr lang="en-AU" sz="2800" dirty="0"/>
          </a:p>
          <a:p>
            <a:r>
              <a:rPr lang="en-AU" dirty="0"/>
              <a:t> </a:t>
            </a:r>
          </a:p>
          <a:p>
            <a:pPr lvl="0"/>
            <a:r>
              <a:rPr lang="en-AU" dirty="0"/>
              <a:t>transit data guidelines</a:t>
            </a:r>
            <a:endParaRPr lang="en-AU" sz="2800" dirty="0"/>
          </a:p>
          <a:p>
            <a:pPr lvl="1"/>
            <a:r>
              <a:rPr lang="en-AU" dirty="0"/>
              <a:t>E.g. Minimum requirements needed</a:t>
            </a:r>
            <a:endParaRPr lang="en-AU" sz="2500" dirty="0"/>
          </a:p>
          <a:p>
            <a:pPr lvl="1"/>
            <a:r>
              <a:rPr lang="en-AU" dirty="0"/>
              <a:t>Minimal noise in outer beams</a:t>
            </a:r>
            <a:endParaRPr lang="en-AU" sz="2500" dirty="0"/>
          </a:p>
          <a:p>
            <a:pPr lvl="1"/>
            <a:r>
              <a:rPr lang="en-AU" dirty="0"/>
              <a:t> </a:t>
            </a:r>
            <a:endParaRPr lang="en-AU" sz="6200" dirty="0"/>
          </a:p>
          <a:p>
            <a:r>
              <a:rPr lang="en-AU" dirty="0"/>
              <a:t> </a:t>
            </a:r>
          </a:p>
          <a:p>
            <a:pPr lvl="0"/>
            <a:r>
              <a:rPr lang="en-AU" dirty="0"/>
              <a:t>side groups (e.g. technical discussions on particular aspects/technology)</a:t>
            </a:r>
            <a:endParaRPr lang="en-AU" sz="2800" dirty="0"/>
          </a:p>
          <a:p>
            <a:pPr lvl="0"/>
            <a:r>
              <a:rPr lang="en-AU" b="1" dirty="0"/>
              <a:t>Questions: </a:t>
            </a:r>
            <a:r>
              <a:rPr lang="en-AU" dirty="0"/>
              <a:t>What do we do in common, how it's done, what should be done, </a:t>
            </a:r>
            <a:endParaRPr lang="en-AU" sz="2800" dirty="0"/>
          </a:p>
          <a:p>
            <a:endParaRPr lang="en-AU" dirty="0"/>
          </a:p>
        </p:txBody>
      </p:sp>
    </p:spTree>
    <p:extLst>
      <p:ext uri="{BB962C8B-B14F-4D97-AF65-F5344CB8AC3E}">
        <p14:creationId xmlns:p14="http://schemas.microsoft.com/office/powerpoint/2010/main" val="40777406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Notes Meet 1</a:t>
            </a:r>
            <a:endParaRPr lang="en-AU" dirty="0"/>
          </a:p>
        </p:txBody>
      </p:sp>
      <p:sp>
        <p:nvSpPr>
          <p:cNvPr id="3" name="Content Placeholder 2"/>
          <p:cNvSpPr>
            <a:spLocks noGrp="1"/>
          </p:cNvSpPr>
          <p:nvPr>
            <p:ph idx="1"/>
          </p:nvPr>
        </p:nvSpPr>
        <p:spPr/>
        <p:txBody>
          <a:bodyPr>
            <a:normAutofit fontScale="70000" lnSpcReduction="20000"/>
          </a:bodyPr>
          <a:lstStyle/>
          <a:p>
            <a:pPr marL="0" indent="0">
              <a:buNone/>
            </a:pPr>
            <a:r>
              <a:rPr lang="en-AU" dirty="0" smtClean="0"/>
              <a:t>Kim’s</a:t>
            </a:r>
          </a:p>
          <a:p>
            <a:r>
              <a:rPr lang="en-AU" dirty="0" smtClean="0"/>
              <a:t>Reflection on best use, is it needed?</a:t>
            </a:r>
          </a:p>
          <a:p>
            <a:r>
              <a:rPr lang="en-AU" dirty="0" smtClean="0"/>
              <a:t>Transparency, Inclusive (bring all so no rejection feeling)</a:t>
            </a:r>
          </a:p>
          <a:p>
            <a:r>
              <a:rPr lang="en-AU" dirty="0" smtClean="0"/>
              <a:t>Find a mechanism to make guidelines useful (Min standards)</a:t>
            </a:r>
          </a:p>
          <a:p>
            <a:r>
              <a:rPr lang="en-AU" dirty="0" smtClean="0"/>
              <a:t>Anything created cannot add to the workload. If forms, needs to be “a must”, so that next steps can’t go ahead</a:t>
            </a:r>
          </a:p>
          <a:p>
            <a:r>
              <a:rPr lang="en-AU" dirty="0" smtClean="0"/>
              <a:t>Interoperability</a:t>
            </a:r>
          </a:p>
          <a:p>
            <a:r>
              <a:rPr lang="en-AU" dirty="0"/>
              <a:t>Appendix template table to qualify what the data consist of. How it fits other needs.</a:t>
            </a:r>
          </a:p>
          <a:p>
            <a:r>
              <a:rPr lang="en-AU" dirty="0" smtClean="0"/>
              <a:t>How to QC product</a:t>
            </a:r>
          </a:p>
          <a:p>
            <a:r>
              <a:rPr lang="en-AU" dirty="0" smtClean="0"/>
              <a:t>What are the other existing WGs that we can tie onto</a:t>
            </a:r>
          </a:p>
          <a:p>
            <a:r>
              <a:rPr lang="en-AU" dirty="0" smtClean="0"/>
              <a:t>Workshop:</a:t>
            </a:r>
          </a:p>
          <a:p>
            <a:pPr lvl="1"/>
            <a:r>
              <a:rPr lang="en-AU" dirty="0" smtClean="0"/>
              <a:t>What, why, how, resolution that attendees are doing</a:t>
            </a:r>
          </a:p>
          <a:p>
            <a:pPr lvl="1"/>
            <a:r>
              <a:rPr lang="en-AU" dirty="0" smtClean="0"/>
              <a:t>What do we have in common</a:t>
            </a:r>
          </a:p>
          <a:p>
            <a:pPr lvl="1"/>
            <a:r>
              <a:rPr lang="en-AU" dirty="0" smtClean="0"/>
              <a:t>How can we collaborate</a:t>
            </a:r>
          </a:p>
          <a:p>
            <a:pPr lvl="1"/>
            <a:r>
              <a:rPr lang="en-AU" dirty="0" smtClean="0"/>
              <a:t>What do we want out of it</a:t>
            </a:r>
          </a:p>
          <a:p>
            <a:pPr marL="640080" lvl="1" indent="0">
              <a:buNone/>
            </a:pPr>
            <a:endParaRPr lang="en-AU" dirty="0" smtClean="0"/>
          </a:p>
          <a:p>
            <a:endParaRPr lang="en-AU" dirty="0"/>
          </a:p>
        </p:txBody>
      </p:sp>
    </p:spTree>
    <p:extLst>
      <p:ext uri="{BB962C8B-B14F-4D97-AF65-F5344CB8AC3E}">
        <p14:creationId xmlns:p14="http://schemas.microsoft.com/office/powerpoint/2010/main" val="37627886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Transport WA comments</a:t>
            </a:r>
            <a:endParaRPr lang="en-AU" dirty="0"/>
          </a:p>
        </p:txBody>
      </p:sp>
      <p:sp>
        <p:nvSpPr>
          <p:cNvPr id="4" name="Rectangle 3"/>
          <p:cNvSpPr/>
          <p:nvPr/>
        </p:nvSpPr>
        <p:spPr>
          <a:xfrm>
            <a:off x="424136" y="552128"/>
            <a:ext cx="11953328" cy="8217634"/>
          </a:xfrm>
          <a:prstGeom prst="rect">
            <a:avLst/>
          </a:prstGeom>
        </p:spPr>
        <p:txBody>
          <a:bodyPr wrap="square">
            <a:spAutoFit/>
          </a:bodyPr>
          <a:lstStyle/>
          <a:p>
            <a:r>
              <a:rPr lang="en-AU" sz="1600" dirty="0"/>
              <a:t>The Department of Transport WA fully supports the creation of National </a:t>
            </a:r>
            <a:r>
              <a:rPr lang="en-AU" sz="1600" dirty="0" smtClean="0"/>
              <a:t>Bathymetry Capture </a:t>
            </a:r>
            <a:r>
              <a:rPr lang="en-AU" sz="1600" dirty="0"/>
              <a:t>Standards-Working Group</a:t>
            </a:r>
            <a:r>
              <a:rPr lang="en-AU" sz="1600" dirty="0" smtClean="0"/>
              <a:t>.</a:t>
            </a:r>
          </a:p>
          <a:p>
            <a:endParaRPr lang="en-AU" sz="1600" dirty="0"/>
          </a:p>
          <a:p>
            <a:r>
              <a:rPr lang="en-AU" sz="1600" dirty="0"/>
              <a:t>· I feel that the title of the working group should </a:t>
            </a:r>
            <a:r>
              <a:rPr lang="en-AU" sz="1600" dirty="0">
                <a:solidFill>
                  <a:srgbClr val="FF0000"/>
                </a:solidFill>
              </a:rPr>
              <a:t>not be limited to just ‘Multibeam</a:t>
            </a:r>
            <a:r>
              <a:rPr lang="en-AU" sz="1600" dirty="0"/>
              <a:t>’. There </a:t>
            </a:r>
            <a:r>
              <a:rPr lang="en-AU" sz="1600" dirty="0" smtClean="0"/>
              <a:t>are </a:t>
            </a:r>
            <a:r>
              <a:rPr lang="en-AU" sz="1600" dirty="0" smtClean="0">
                <a:solidFill>
                  <a:srgbClr val="FF0000"/>
                </a:solidFill>
              </a:rPr>
              <a:t>other </a:t>
            </a:r>
            <a:r>
              <a:rPr lang="en-AU" sz="1600" dirty="0">
                <a:solidFill>
                  <a:srgbClr val="FF0000"/>
                </a:solidFill>
              </a:rPr>
              <a:t>current capture</a:t>
            </a:r>
            <a:r>
              <a:rPr lang="en-AU" sz="1600" dirty="0"/>
              <a:t> mechanisms (e.g. Bathymetric Lidar, Satellite bathymetry, </a:t>
            </a:r>
            <a:r>
              <a:rPr lang="en-AU" sz="1600" dirty="0" smtClean="0"/>
              <a:t>Remote Marine </a:t>
            </a:r>
            <a:r>
              <a:rPr lang="en-AU" sz="1600" dirty="0"/>
              <a:t>Habitat Determination etc.) that we could address as these and other technologies</a:t>
            </a:r>
          </a:p>
          <a:p>
            <a:r>
              <a:rPr lang="en-AU" sz="1600" dirty="0"/>
              <a:t>develop. What does MBES title stand for</a:t>
            </a:r>
            <a:r>
              <a:rPr lang="en-AU" sz="1600" dirty="0" smtClean="0"/>
              <a:t>? ·</a:t>
            </a:r>
          </a:p>
          <a:p>
            <a:r>
              <a:rPr lang="en-AU" sz="1600" dirty="0" smtClean="0"/>
              <a:t> </a:t>
            </a:r>
            <a:r>
              <a:rPr lang="en-AU" sz="1600" dirty="0"/>
              <a:t>We should take care when developing standards that they are </a:t>
            </a:r>
            <a:r>
              <a:rPr lang="en-AU" sz="1600" dirty="0">
                <a:solidFill>
                  <a:srgbClr val="FF0000"/>
                </a:solidFill>
              </a:rPr>
              <a:t>operationally feasible </a:t>
            </a:r>
            <a:r>
              <a:rPr lang="en-AU" sz="1600" dirty="0" smtClean="0">
                <a:solidFill>
                  <a:srgbClr val="FF0000"/>
                </a:solidFill>
              </a:rPr>
              <a:t>with regards </a:t>
            </a:r>
            <a:r>
              <a:rPr lang="en-AU" sz="1600" dirty="0">
                <a:solidFill>
                  <a:srgbClr val="FF0000"/>
                </a:solidFill>
              </a:rPr>
              <a:t>to capture Time, Resources available, variable conditions, availability of </a:t>
            </a:r>
            <a:r>
              <a:rPr lang="en-AU" sz="1600" dirty="0" smtClean="0">
                <a:solidFill>
                  <a:srgbClr val="FF0000"/>
                </a:solidFill>
              </a:rPr>
              <a:t>sufficient storage </a:t>
            </a:r>
            <a:r>
              <a:rPr lang="en-AU" sz="1600" dirty="0">
                <a:solidFill>
                  <a:srgbClr val="FF0000"/>
                </a:solidFill>
              </a:rPr>
              <a:t>on mobile capture mechanisms/vessels/vehicles/aircraft</a:t>
            </a:r>
            <a:r>
              <a:rPr lang="en-AU" sz="1600" dirty="0"/>
              <a:t>.</a:t>
            </a:r>
          </a:p>
          <a:p>
            <a:r>
              <a:rPr lang="en-AU" sz="1600" dirty="0"/>
              <a:t>· There needs to be mechanisms in place (e.g. Capture WA) whereby </a:t>
            </a:r>
            <a:r>
              <a:rPr lang="en-AU" sz="1600" dirty="0">
                <a:solidFill>
                  <a:srgbClr val="FF0000"/>
                </a:solidFill>
              </a:rPr>
              <a:t>there is </a:t>
            </a:r>
            <a:r>
              <a:rPr lang="en-AU" sz="1600" dirty="0" smtClean="0">
                <a:solidFill>
                  <a:srgbClr val="FF0000"/>
                </a:solidFill>
              </a:rPr>
              <a:t>online notification </a:t>
            </a:r>
            <a:r>
              <a:rPr lang="en-AU" sz="1600" dirty="0">
                <a:solidFill>
                  <a:srgbClr val="FF0000"/>
                </a:solidFill>
              </a:rPr>
              <a:t>of areas </a:t>
            </a:r>
            <a:r>
              <a:rPr lang="en-AU" sz="1600" dirty="0"/>
              <a:t>that are to be captured that allow different agencies to select </a:t>
            </a:r>
            <a:r>
              <a:rPr lang="en-AU" sz="1600" dirty="0" smtClean="0"/>
              <a:t>capture options </a:t>
            </a:r>
            <a:r>
              <a:rPr lang="en-AU" sz="1600" dirty="0"/>
              <a:t>that accommodate there capture and analysis Needs. (</a:t>
            </a:r>
            <a:r>
              <a:rPr lang="en-AU" sz="1600" dirty="0" err="1"/>
              <a:t>eg</a:t>
            </a:r>
            <a:r>
              <a:rPr lang="en-AU" sz="1600" dirty="0"/>
              <a:t> Area A – Water </a:t>
            </a:r>
            <a:r>
              <a:rPr lang="en-AU" sz="1600" dirty="0" smtClean="0"/>
              <a:t>Column capture </a:t>
            </a:r>
            <a:r>
              <a:rPr lang="en-AU" sz="1600" dirty="0"/>
              <a:t>in selected portion areas A,B,C. Backscatter is required for the whole area. Etc. ).</a:t>
            </a:r>
          </a:p>
          <a:p>
            <a:r>
              <a:rPr lang="en-AU" sz="1600" dirty="0"/>
              <a:t>This could take the form of an online spatial browser that has a check list form for every </a:t>
            </a:r>
            <a:r>
              <a:rPr lang="en-AU" sz="1600" dirty="0" smtClean="0"/>
              <a:t>area that </a:t>
            </a:r>
            <a:r>
              <a:rPr lang="en-AU" sz="1600" dirty="0"/>
              <a:t>allows multiple departments to request different options. This in turn would </a:t>
            </a:r>
            <a:r>
              <a:rPr lang="en-AU" sz="1600" dirty="0" smtClean="0"/>
              <a:t>be summarised </a:t>
            </a:r>
            <a:r>
              <a:rPr lang="en-AU" sz="1600" dirty="0"/>
              <a:t>at certain time before capture but would also allow the capture team </a:t>
            </a:r>
            <a:r>
              <a:rPr lang="en-AU" sz="1600" dirty="0" smtClean="0"/>
              <a:t>to respond </a:t>
            </a:r>
            <a:r>
              <a:rPr lang="en-AU" sz="1600" dirty="0"/>
              <a:t>to agencies about “Why” certain data requests could not be fulfilled (</a:t>
            </a:r>
            <a:r>
              <a:rPr lang="en-AU" sz="1600" dirty="0" err="1"/>
              <a:t>eg</a:t>
            </a:r>
            <a:r>
              <a:rPr lang="en-AU" sz="1600" dirty="0"/>
              <a:t> time</a:t>
            </a:r>
            <a:r>
              <a:rPr lang="en-AU" sz="1600" dirty="0" smtClean="0"/>
              <a:t>, conditions</a:t>
            </a:r>
            <a:r>
              <a:rPr lang="en-AU" sz="1600" dirty="0"/>
              <a:t>, insufficient data storage</a:t>
            </a:r>
            <a:r>
              <a:rPr lang="en-AU" sz="1600" dirty="0" smtClean="0"/>
              <a:t>….) </a:t>
            </a:r>
            <a:endParaRPr lang="en-AU" sz="1600" dirty="0"/>
          </a:p>
          <a:p>
            <a:r>
              <a:rPr lang="en-AU" sz="1600" dirty="0"/>
              <a:t>· Using the term ‘specifications’ could impose some reaction from bathymetric Surveyors </a:t>
            </a:r>
            <a:r>
              <a:rPr lang="en-AU" sz="1600" dirty="0" smtClean="0"/>
              <a:t>who are </a:t>
            </a:r>
            <a:r>
              <a:rPr lang="en-AU" sz="1600" dirty="0"/>
              <a:t>bound by many formal survey specifications in their daily duties. Results and </a:t>
            </a:r>
            <a:r>
              <a:rPr lang="en-AU" sz="1600" dirty="0" smtClean="0"/>
              <a:t>actions that </a:t>
            </a:r>
            <a:r>
              <a:rPr lang="en-AU" sz="1600" dirty="0"/>
              <a:t>arise from the working group may be more acceptable when they are packaged </a:t>
            </a:r>
            <a:r>
              <a:rPr lang="en-AU" sz="1600" dirty="0" smtClean="0"/>
              <a:t>as </a:t>
            </a:r>
            <a:r>
              <a:rPr lang="en-AU" sz="1600" dirty="0" smtClean="0">
                <a:solidFill>
                  <a:srgbClr val="FF0000"/>
                </a:solidFill>
              </a:rPr>
              <a:t>recommendations </a:t>
            </a:r>
            <a:r>
              <a:rPr lang="en-AU" sz="1600" dirty="0">
                <a:solidFill>
                  <a:srgbClr val="FF0000"/>
                </a:solidFill>
              </a:rPr>
              <a:t>rather than specifications.</a:t>
            </a:r>
          </a:p>
          <a:p>
            <a:r>
              <a:rPr lang="en-AU" sz="1600" dirty="0"/>
              <a:t>· We have found in Western Australia amongst the Habitat Sample Initiative Research </a:t>
            </a:r>
            <a:r>
              <a:rPr lang="en-AU" sz="1600" dirty="0" smtClean="0"/>
              <a:t>that during </a:t>
            </a:r>
            <a:r>
              <a:rPr lang="en-AU" sz="1600" dirty="0"/>
              <a:t>Multibeam surveys it is very important to </a:t>
            </a:r>
            <a:r>
              <a:rPr lang="en-AU" sz="1600" dirty="0">
                <a:solidFill>
                  <a:srgbClr val="FF0000"/>
                </a:solidFill>
              </a:rPr>
              <a:t>record frequency changes etc. for </a:t>
            </a:r>
            <a:r>
              <a:rPr lang="en-AU" sz="1600" dirty="0" smtClean="0">
                <a:solidFill>
                  <a:srgbClr val="FF0000"/>
                </a:solidFill>
              </a:rPr>
              <a:t>better Backscatter </a:t>
            </a:r>
            <a:r>
              <a:rPr lang="en-AU" sz="1600" dirty="0">
                <a:solidFill>
                  <a:srgbClr val="FF0000"/>
                </a:solidFill>
              </a:rPr>
              <a:t>interpretation. </a:t>
            </a:r>
            <a:r>
              <a:rPr lang="en-AU" sz="1600" dirty="0"/>
              <a:t>Two of our active Researchers (Doug </a:t>
            </a:r>
            <a:r>
              <a:rPr lang="en-AU" sz="1600" dirty="0" err="1"/>
              <a:t>Bergenson</a:t>
            </a:r>
            <a:r>
              <a:rPr lang="en-AU" sz="1600" dirty="0"/>
              <a:t>, </a:t>
            </a:r>
            <a:r>
              <a:rPr lang="en-AU" sz="1600" dirty="0" smtClean="0"/>
              <a:t>Norm Campbell</a:t>
            </a:r>
            <a:r>
              <a:rPr lang="en-AU" sz="1600" dirty="0"/>
              <a:t>) should be consulted with regard to expanding upon this issue.</a:t>
            </a:r>
          </a:p>
          <a:p>
            <a:r>
              <a:rPr lang="en-AU" sz="1600" dirty="0"/>
              <a:t>· </a:t>
            </a:r>
            <a:r>
              <a:rPr lang="en-AU" sz="1600" dirty="0">
                <a:solidFill>
                  <a:srgbClr val="FF0000"/>
                </a:solidFill>
              </a:rPr>
              <a:t>Storage of data </a:t>
            </a:r>
            <a:r>
              <a:rPr lang="en-AU" sz="1600" dirty="0"/>
              <a:t>is a very important issue that we have been addressing here in WA. </a:t>
            </a:r>
            <a:r>
              <a:rPr lang="en-AU" sz="1600" dirty="0" smtClean="0"/>
              <a:t>We must </a:t>
            </a:r>
            <a:r>
              <a:rPr lang="en-AU" sz="1600" dirty="0"/>
              <a:t>be very careful when we discuss data storage as a general term. We have </a:t>
            </a:r>
            <a:r>
              <a:rPr lang="en-AU" sz="1600" dirty="0" smtClean="0"/>
              <a:t>discovered that </a:t>
            </a:r>
            <a:r>
              <a:rPr lang="en-AU" sz="1600" dirty="0"/>
              <a:t>data must be categorised before we start to discuss systems of storage. When we </a:t>
            </a:r>
            <a:r>
              <a:rPr lang="en-AU" sz="1600" dirty="0" smtClean="0"/>
              <a:t>look at </a:t>
            </a:r>
            <a:r>
              <a:rPr lang="en-AU" sz="1600" dirty="0"/>
              <a:t>Amazon Cloud storage systems we were surprised to discover the different </a:t>
            </a:r>
            <a:r>
              <a:rPr lang="en-AU" sz="1600" dirty="0" smtClean="0"/>
              <a:t>storage solutions </a:t>
            </a:r>
            <a:r>
              <a:rPr lang="en-AU" sz="1600" dirty="0"/>
              <a:t>available. For example, Frequently accessed data vs Store once- rarely access, vs</a:t>
            </a:r>
          </a:p>
          <a:p>
            <a:r>
              <a:rPr lang="en-AU" sz="1600" dirty="0"/>
              <a:t>analysis data, Product data etc. etc</a:t>
            </a:r>
            <a:r>
              <a:rPr lang="en-AU" sz="1600" dirty="0" smtClean="0"/>
              <a:t>. </a:t>
            </a:r>
            <a:endParaRPr lang="en-AU" sz="1600" dirty="0"/>
          </a:p>
          <a:p>
            <a:r>
              <a:rPr lang="en-AU" sz="1600" dirty="0"/>
              <a:t>There is discussion about research </a:t>
            </a:r>
            <a:r>
              <a:rPr lang="en-AU" sz="1600" dirty="0" smtClean="0"/>
              <a:t>data </a:t>
            </a:r>
            <a:r>
              <a:rPr lang="en-AU" sz="1600" dirty="0"/>
              <a:t>and research data storage. Does this type of </a:t>
            </a:r>
            <a:r>
              <a:rPr lang="en-AU" sz="1600" dirty="0" smtClean="0"/>
              <a:t>storage allow </a:t>
            </a:r>
            <a:r>
              <a:rPr lang="en-AU" sz="1600" dirty="0"/>
              <a:t>the raw data to be access by NON-researchers. The </a:t>
            </a:r>
            <a:r>
              <a:rPr lang="en-AU" sz="1600" dirty="0" err="1"/>
              <a:t>Pawsey</a:t>
            </a:r>
            <a:r>
              <a:rPr lang="en-AU" sz="1600" dirty="0"/>
              <a:t> Centre in WA has </a:t>
            </a:r>
            <a:r>
              <a:rPr lang="en-AU" sz="1600" dirty="0" smtClean="0"/>
              <a:t>recently opened </a:t>
            </a:r>
            <a:r>
              <a:rPr lang="en-AU" sz="1600" dirty="0"/>
              <a:t>a cloud research hub called Nexus. How is data shared from this and other </a:t>
            </a:r>
            <a:r>
              <a:rPr lang="en-AU" sz="1600" dirty="0" smtClean="0"/>
              <a:t>similar facilities</a:t>
            </a:r>
            <a:r>
              <a:rPr lang="en-AU" sz="1600" dirty="0"/>
              <a:t>?</a:t>
            </a:r>
          </a:p>
          <a:p>
            <a:r>
              <a:rPr lang="en-AU" sz="1600" dirty="0"/>
              <a:t>Recommendation from WA to the SEA2400 project have suggested the establishment of </a:t>
            </a:r>
            <a:r>
              <a:rPr lang="en-AU" sz="1600" dirty="0" smtClean="0"/>
              <a:t>an Amazon </a:t>
            </a:r>
            <a:r>
              <a:rPr lang="en-AU" sz="1600" dirty="0"/>
              <a:t>Government Cloud server that caters for Government (federal, State, Local) </a:t>
            </a:r>
            <a:r>
              <a:rPr lang="en-AU" sz="1600" dirty="0" smtClean="0"/>
              <a:t>.</a:t>
            </a:r>
          </a:p>
          <a:p>
            <a:r>
              <a:rPr lang="en-AU" sz="1600" dirty="0"/>
              <a:t>However we then have a reverse scenario and the question can be asked – does this </a:t>
            </a:r>
            <a:r>
              <a:rPr lang="en-AU" sz="1600" dirty="0" smtClean="0"/>
              <a:t>allow researchers </a:t>
            </a:r>
            <a:r>
              <a:rPr lang="en-AU" sz="1600" dirty="0"/>
              <a:t>to access the raw data collected by government</a:t>
            </a:r>
            <a:r>
              <a:rPr lang="en-AU" sz="1600" dirty="0" smtClean="0"/>
              <a:t>. </a:t>
            </a:r>
            <a:endParaRPr lang="en-AU" sz="1600" dirty="0"/>
          </a:p>
          <a:p>
            <a:r>
              <a:rPr lang="en-AU" sz="1600" dirty="0"/>
              <a:t>“Data” </a:t>
            </a:r>
            <a:r>
              <a:rPr lang="en-AU" sz="1600" dirty="0" smtClean="0"/>
              <a:t>storage </a:t>
            </a:r>
            <a:r>
              <a:rPr lang="en-AU" sz="1600" dirty="0"/>
              <a:t>is a conundrum that should also be addressed by an expert cross </a:t>
            </a:r>
            <a:r>
              <a:rPr lang="en-AU" sz="1600" dirty="0" smtClean="0"/>
              <a:t>government Working </a:t>
            </a:r>
            <a:r>
              <a:rPr lang="en-AU" sz="1600" dirty="0"/>
              <a:t>group. If this already exists then we need representation from a marine </a:t>
            </a:r>
            <a:r>
              <a:rPr lang="en-AU" sz="1600" dirty="0" smtClean="0"/>
              <a:t>working group </a:t>
            </a:r>
            <a:r>
              <a:rPr lang="en-AU" sz="1600" dirty="0"/>
              <a:t>such as this and SEA2400.</a:t>
            </a:r>
          </a:p>
        </p:txBody>
      </p:sp>
    </p:spTree>
    <p:extLst>
      <p:ext uri="{BB962C8B-B14F-4D97-AF65-F5344CB8AC3E}">
        <p14:creationId xmlns:p14="http://schemas.microsoft.com/office/powerpoint/2010/main" val="21472509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Rectangle 3"/>
          <p:cNvSpPr/>
          <p:nvPr/>
        </p:nvSpPr>
        <p:spPr>
          <a:xfrm>
            <a:off x="424136" y="408112"/>
            <a:ext cx="12183466" cy="8125301"/>
          </a:xfrm>
          <a:prstGeom prst="rect">
            <a:avLst/>
          </a:prstGeom>
        </p:spPr>
        <p:txBody>
          <a:bodyPr wrap="square">
            <a:spAutoFit/>
          </a:bodyPr>
          <a:lstStyle/>
          <a:p>
            <a:r>
              <a:rPr lang="en-AU" sz="1800" b="1" dirty="0"/>
              <a:t>Seabed Survey Data Model</a:t>
            </a:r>
          </a:p>
          <a:p>
            <a:r>
              <a:rPr lang="en-AU" sz="1800" dirty="0"/>
              <a:t>Since its publication in April 2011, the Seabed Survey Data Model (SSDM) has become the de facto industry standard for delivering seabed survey data in geographic information system (GIS) format.</a:t>
            </a:r>
          </a:p>
          <a:p>
            <a:r>
              <a:rPr lang="en-AU" sz="1800" dirty="0"/>
              <a:t>Historically, geographical features interpreted from seabed survey data have been delivered in unstructured CAD files. This has made the management, integration and exchange of the survey data and interpretation of results difficult. To address these issues the IOGP Seabed Survey Data Model (SSDM) Task Force was formed in 2010 to define a standard GIS data model for delivery, management and exchange of seabed survey data. In January 2017 IOGP successfully released an updated version of the model (SSDM V2) incorporating the industry feedback received so far.</a:t>
            </a:r>
          </a:p>
          <a:p>
            <a:r>
              <a:rPr lang="en-AU" sz="1800" dirty="0"/>
              <a:t>Version 2 of the SSDM package may be downloaded </a:t>
            </a:r>
            <a:r>
              <a:rPr lang="en-AU" sz="1800" dirty="0">
                <a:hlinkClick r:id="rId2"/>
              </a:rPr>
              <a:t>here</a:t>
            </a:r>
            <a:r>
              <a:rPr lang="en-AU" sz="1800" dirty="0"/>
              <a:t> (21 MB). The zip will unpack itself into the following structure:</a:t>
            </a:r>
          </a:p>
          <a:p>
            <a:r>
              <a:rPr lang="en-AU" sz="1800" dirty="0"/>
              <a:t>1_Change_Log</a:t>
            </a:r>
          </a:p>
          <a:p>
            <a:r>
              <a:rPr lang="en-AU" sz="1800" dirty="0"/>
              <a:t>2_Data_Dictionary</a:t>
            </a:r>
          </a:p>
          <a:p>
            <a:r>
              <a:rPr lang="en-AU" sz="1800" dirty="0"/>
              <a:t>3_Data_Model_Templates </a:t>
            </a:r>
          </a:p>
          <a:p>
            <a:pPr lvl="1"/>
            <a:r>
              <a:rPr lang="en-AU" sz="1800" dirty="0"/>
              <a:t>2a_GIS</a:t>
            </a:r>
          </a:p>
          <a:p>
            <a:pPr lvl="1"/>
            <a:r>
              <a:rPr lang="en-AU" sz="1800" dirty="0"/>
              <a:t>2b_SeabedML</a:t>
            </a:r>
          </a:p>
          <a:p>
            <a:r>
              <a:rPr lang="en-AU" sz="1800" dirty="0"/>
              <a:t>4_Data_Model_Guidelines</a:t>
            </a:r>
          </a:p>
          <a:p>
            <a:r>
              <a:rPr lang="en-AU" sz="1800" dirty="0"/>
              <a:t>5_Symbology</a:t>
            </a:r>
          </a:p>
          <a:p>
            <a:r>
              <a:rPr lang="en-AU" sz="1800" dirty="0"/>
              <a:t>6_Metadata </a:t>
            </a:r>
          </a:p>
          <a:p>
            <a:pPr lvl="1"/>
            <a:r>
              <a:rPr lang="en-AU" sz="1800" dirty="0"/>
              <a:t>FGDC</a:t>
            </a:r>
          </a:p>
          <a:p>
            <a:pPr lvl="1"/>
            <a:r>
              <a:rPr lang="en-AU" sz="1800" dirty="0"/>
              <a:t>ISO19139</a:t>
            </a:r>
          </a:p>
          <a:p>
            <a:r>
              <a:rPr lang="en-AU" sz="1800" dirty="0"/>
              <a:t>7_ </a:t>
            </a:r>
            <a:r>
              <a:rPr lang="en-AU" sz="1800" dirty="0" err="1"/>
              <a:t>Feedback_Form</a:t>
            </a:r>
            <a:endParaRPr lang="en-AU" sz="1800" dirty="0"/>
          </a:p>
          <a:p>
            <a:r>
              <a:rPr lang="en-AU" sz="1800" dirty="0"/>
              <a:t>The IOGP reports supporting SSDM Version 2 are also available directly via the IOGP library:</a:t>
            </a:r>
          </a:p>
          <a:p>
            <a:r>
              <a:rPr lang="en-AU" sz="1800" dirty="0">
                <a:hlinkClick r:id="rId3"/>
              </a:rPr>
              <a:t>Report 462-01 – Guidelines for the use of the Seabed Survey Data Model</a:t>
            </a:r>
            <a:endParaRPr lang="en-AU" sz="1800" dirty="0"/>
          </a:p>
          <a:p>
            <a:r>
              <a:rPr lang="en-AU" sz="1800" dirty="0">
                <a:hlinkClick r:id="rId4"/>
              </a:rPr>
              <a:t>Report 462-02 – Guideline for the delivery of the Seabed Survey Data Model</a:t>
            </a:r>
            <a:endParaRPr lang="en-AU" sz="1800" dirty="0"/>
          </a:p>
          <a:p>
            <a:r>
              <a:rPr lang="en-AU" sz="1800" dirty="0"/>
              <a:t>Other useful documentation:</a:t>
            </a:r>
          </a:p>
          <a:p>
            <a:r>
              <a:rPr lang="en-AU" sz="1800" dirty="0">
                <a:hlinkClick r:id="rId5"/>
              </a:rPr>
              <a:t>Report 462-03 – Interface between pipeline data models and the OGP Seabed Survey Data Model. </a:t>
            </a:r>
            <a:r>
              <a:rPr lang="en-AU" sz="1800" dirty="0"/>
              <a:t>The Report provides guidance on the interface between the SSDM and the current version of the industry following pipeline data models: Pipeline Open Data Standard Relational (PODS Relational), Pipeline Open Data Standard </a:t>
            </a:r>
            <a:r>
              <a:rPr lang="en-AU" sz="1800" dirty="0" err="1"/>
              <a:t>Esri</a:t>
            </a:r>
            <a:r>
              <a:rPr lang="en-AU" sz="1800" dirty="0"/>
              <a:t> Spatial (PODS Spatial) and the ArcGIS Pipeline Data Model (APDM).</a:t>
            </a:r>
          </a:p>
          <a:p>
            <a:r>
              <a:rPr lang="en-AU" sz="1800" dirty="0">
                <a:hlinkClick r:id="rId6"/>
              </a:rPr>
              <a:t>The SSDM Version 1 launch presentation</a:t>
            </a:r>
            <a:r>
              <a:rPr lang="en-AU" sz="1800" dirty="0"/>
              <a:t> (used at ESRI Petroleum User Group in April 2011).</a:t>
            </a:r>
          </a:p>
        </p:txBody>
      </p:sp>
    </p:spTree>
    <p:extLst>
      <p:ext uri="{BB962C8B-B14F-4D97-AF65-F5344CB8AC3E}">
        <p14:creationId xmlns:p14="http://schemas.microsoft.com/office/powerpoint/2010/main" val="4264062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Workshop Objectives</a:t>
            </a:r>
            <a:endParaRPr lang="en-AU" dirty="0"/>
          </a:p>
        </p:txBody>
      </p:sp>
      <p:sp>
        <p:nvSpPr>
          <p:cNvPr id="3" name="Content Placeholder 2"/>
          <p:cNvSpPr>
            <a:spLocks noGrp="1"/>
          </p:cNvSpPr>
          <p:nvPr>
            <p:ph idx="1"/>
          </p:nvPr>
        </p:nvSpPr>
        <p:spPr>
          <a:xfrm>
            <a:off x="640080" y="1200200"/>
            <a:ext cx="11953408" cy="7376429"/>
          </a:xfrm>
        </p:spPr>
        <p:txBody>
          <a:bodyPr>
            <a:normAutofit fontScale="92500" lnSpcReduction="10000"/>
          </a:bodyPr>
          <a:lstStyle/>
          <a:p>
            <a:pPr marL="0" indent="0">
              <a:buNone/>
            </a:pPr>
            <a:r>
              <a:rPr lang="en-AU" sz="3100" u="sng" dirty="0" smtClean="0"/>
              <a:t>Goals</a:t>
            </a:r>
            <a:endParaRPr lang="en-AU" sz="3100" dirty="0" smtClean="0"/>
          </a:p>
          <a:p>
            <a:pPr marL="514350" indent="-514350">
              <a:buFont typeface="+mj-lt"/>
              <a:buAutoNum type="arabicPeriod"/>
            </a:pPr>
            <a:r>
              <a:rPr lang="en-AU" sz="2800" dirty="0" smtClean="0"/>
              <a:t>Develop a National </a:t>
            </a:r>
            <a:r>
              <a:rPr lang="en-AU" sz="2800" dirty="0"/>
              <a:t>M</a:t>
            </a:r>
            <a:r>
              <a:rPr lang="en-AU" sz="2800" dirty="0" smtClean="0"/>
              <a:t>ultibeam Guideline outline</a:t>
            </a:r>
            <a:r>
              <a:rPr lang="en-AU" sz="2800" dirty="0"/>
              <a:t> </a:t>
            </a:r>
            <a:r>
              <a:rPr lang="en-AU" sz="2800" dirty="0" smtClean="0"/>
              <a:t>to</a:t>
            </a:r>
            <a:r>
              <a:rPr lang="en-AU" sz="3100" dirty="0" smtClean="0"/>
              <a:t>:</a:t>
            </a:r>
          </a:p>
          <a:p>
            <a:pPr marL="1131570" lvl="1" indent="-571500">
              <a:buFont typeface="+mj-lt"/>
              <a:buAutoNum type="alphaLcPeriod"/>
            </a:pPr>
            <a:r>
              <a:rPr lang="en-AU" sz="2600" dirty="0" smtClean="0"/>
              <a:t>reflect the various national needs in regards to multibeam data acquisition</a:t>
            </a:r>
            <a:r>
              <a:rPr lang="en-AU" sz="2600" dirty="0"/>
              <a:t>,</a:t>
            </a:r>
            <a:endParaRPr lang="en-AU" sz="3100" dirty="0" smtClean="0"/>
          </a:p>
          <a:p>
            <a:pPr marL="1131570" lvl="1" indent="-571500">
              <a:buFont typeface="+mj-lt"/>
              <a:buAutoNum type="alphaLcPeriod"/>
            </a:pPr>
            <a:r>
              <a:rPr lang="en-AU" sz="2600" dirty="0" smtClean="0"/>
              <a:t>be </a:t>
            </a:r>
            <a:r>
              <a:rPr lang="en-AU" sz="2600" dirty="0"/>
              <a:t>informative, inclusive</a:t>
            </a:r>
            <a:r>
              <a:rPr lang="en-AU" sz="2600" dirty="0" smtClean="0"/>
              <a:t>, and versatile</a:t>
            </a:r>
          </a:p>
          <a:p>
            <a:pPr marL="1131570" lvl="1" indent="-571500">
              <a:buFont typeface="+mj-lt"/>
              <a:buAutoNum type="alphaLcPeriod"/>
            </a:pPr>
            <a:r>
              <a:rPr lang="en-AU" sz="2600" dirty="0" smtClean="0"/>
              <a:t>encourage better standards to meet more user requirements, </a:t>
            </a:r>
          </a:p>
          <a:p>
            <a:pPr marL="1131570" lvl="1" indent="-571500">
              <a:buFont typeface="+mj-lt"/>
              <a:buAutoNum type="alphaLcPeriod"/>
            </a:pPr>
            <a:r>
              <a:rPr lang="en-AU" sz="2600" dirty="0" smtClean="0"/>
              <a:t>improve accessibility and interoperability,</a:t>
            </a:r>
          </a:p>
          <a:p>
            <a:pPr marL="1131570" lvl="1" indent="-571500">
              <a:buFont typeface="+mj-lt"/>
              <a:buAutoNum type="alphaLcPeriod"/>
            </a:pPr>
            <a:r>
              <a:rPr lang="en-AU" sz="2600" dirty="0" smtClean="0"/>
              <a:t>encourage collaboration and partnership, and</a:t>
            </a:r>
          </a:p>
          <a:p>
            <a:pPr marL="1131570" lvl="1" indent="-571500">
              <a:buFont typeface="+mj-lt"/>
              <a:buAutoNum type="alphaLcPeriod"/>
            </a:pPr>
            <a:r>
              <a:rPr lang="en-AU" sz="2600" dirty="0" smtClean="0"/>
              <a:t>promote “</a:t>
            </a:r>
            <a:r>
              <a:rPr lang="en-AU" sz="2600" b="1" dirty="0" smtClean="0"/>
              <a:t>collect once, use many times</a:t>
            </a:r>
            <a:r>
              <a:rPr lang="en-AU" sz="2600" dirty="0" smtClean="0"/>
              <a:t>”.</a:t>
            </a:r>
          </a:p>
          <a:p>
            <a:pPr marL="788670" lvl="1" indent="-228600">
              <a:buFont typeface="+mj-lt"/>
              <a:buAutoNum type="alphaLcPeriod"/>
            </a:pPr>
            <a:endParaRPr lang="en-AU" sz="1000" dirty="0" smtClean="0"/>
          </a:p>
          <a:p>
            <a:pPr marL="514350" lvl="0" indent="-514350">
              <a:buFont typeface="+mj-lt"/>
              <a:buAutoNum type="arabicPeriod"/>
            </a:pPr>
            <a:r>
              <a:rPr lang="en-AU" sz="2800" dirty="0" smtClean="0"/>
              <a:t>Establish a National MBES working group to address technical issues and needs</a:t>
            </a:r>
            <a:endParaRPr lang="en-AU" sz="2400" dirty="0" smtClean="0"/>
          </a:p>
          <a:p>
            <a:pPr marL="0" indent="0">
              <a:buNone/>
            </a:pPr>
            <a:endParaRPr lang="en-AU" sz="3100" u="sng" dirty="0" smtClean="0"/>
          </a:p>
          <a:p>
            <a:pPr marL="0" indent="0">
              <a:buNone/>
            </a:pPr>
            <a:r>
              <a:rPr lang="en-AU" sz="3100" u="sng" dirty="0" smtClean="0"/>
              <a:t>Outcomes</a:t>
            </a:r>
            <a:endParaRPr lang="en-AU" sz="2800" u="sng" dirty="0" smtClean="0"/>
          </a:p>
          <a:p>
            <a:pPr marL="514350" indent="-514350">
              <a:buFont typeface="+mj-lt"/>
              <a:buAutoNum type="arabicPeriod"/>
            </a:pPr>
            <a:r>
              <a:rPr lang="en-AU" sz="2800" dirty="0" smtClean="0"/>
              <a:t>Draft outline of a national MBES guidelines</a:t>
            </a:r>
          </a:p>
          <a:p>
            <a:pPr marL="514350" indent="-514350">
              <a:buFont typeface="+mj-lt"/>
              <a:buAutoNum type="arabicPeriod"/>
            </a:pPr>
            <a:r>
              <a:rPr lang="en-AU" sz="2800" dirty="0" smtClean="0"/>
              <a:t>List of current working groups and linkages to </a:t>
            </a:r>
            <a:r>
              <a:rPr lang="en-AU" sz="2800" dirty="0"/>
              <a:t>optimise the </a:t>
            </a:r>
            <a:r>
              <a:rPr lang="en-AU" sz="2800" dirty="0" smtClean="0"/>
              <a:t>development of a </a:t>
            </a:r>
            <a:r>
              <a:rPr lang="en-AU" sz="2800" dirty="0"/>
              <a:t>fully </a:t>
            </a:r>
            <a:r>
              <a:rPr lang="en-AU" sz="2800" dirty="0" smtClean="0"/>
              <a:t>functional national MBES </a:t>
            </a:r>
            <a:r>
              <a:rPr lang="en-AU" sz="2800" dirty="0"/>
              <a:t>workflow </a:t>
            </a:r>
          </a:p>
          <a:p>
            <a:pPr marL="514350" indent="-514350">
              <a:buFont typeface="+mj-lt"/>
              <a:buAutoNum type="arabicPeriod"/>
            </a:pPr>
            <a:r>
              <a:rPr lang="en-AU" sz="2800" dirty="0"/>
              <a:t>Discuss – Establishment of </a:t>
            </a:r>
            <a:r>
              <a:rPr lang="en-AU" sz="2800" dirty="0" smtClean="0"/>
              <a:t>an ongoing </a:t>
            </a:r>
            <a:r>
              <a:rPr lang="en-AU" sz="2800" dirty="0"/>
              <a:t>Working Group</a:t>
            </a:r>
          </a:p>
          <a:p>
            <a:pPr marL="514350" indent="-514350">
              <a:buFont typeface="+mj-lt"/>
              <a:buAutoNum type="arabicPeriod"/>
            </a:pPr>
            <a:r>
              <a:rPr lang="en-AU" sz="2800" dirty="0" smtClean="0"/>
              <a:t>Develop </a:t>
            </a:r>
            <a:r>
              <a:rPr lang="en-AU" sz="2800" dirty="0"/>
              <a:t>future </a:t>
            </a:r>
            <a:r>
              <a:rPr lang="en-AU" sz="2800" dirty="0" smtClean="0"/>
              <a:t>plan</a:t>
            </a:r>
            <a:endParaRPr lang="en-AU" sz="2800" dirty="0"/>
          </a:p>
        </p:txBody>
      </p:sp>
    </p:spTree>
    <p:extLst>
      <p:ext uri="{BB962C8B-B14F-4D97-AF65-F5344CB8AC3E}">
        <p14:creationId xmlns:p14="http://schemas.microsoft.com/office/powerpoint/2010/main" val="3890558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98059577"/>
              </p:ext>
            </p:extLst>
          </p:nvPr>
        </p:nvGraphicFramePr>
        <p:xfrm>
          <a:off x="136104" y="-1717934"/>
          <a:ext cx="12665496" cy="8678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245749" y="3119955"/>
            <a:ext cx="1725929" cy="10135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 name="Rectangle 5"/>
          <p:cNvSpPr/>
          <p:nvPr/>
        </p:nvSpPr>
        <p:spPr>
          <a:xfrm>
            <a:off x="428580" y="6234614"/>
            <a:ext cx="1725929" cy="10135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TextBox 6"/>
          <p:cNvSpPr txBox="1"/>
          <p:nvPr/>
        </p:nvSpPr>
        <p:spPr>
          <a:xfrm>
            <a:off x="770021" y="481263"/>
            <a:ext cx="2641429" cy="369332"/>
          </a:xfrm>
          <a:prstGeom prst="rect">
            <a:avLst/>
          </a:prstGeom>
          <a:noFill/>
        </p:spPr>
        <p:txBody>
          <a:bodyPr wrap="none" rtlCol="0">
            <a:spAutoFit/>
          </a:bodyPr>
          <a:lstStyle/>
          <a:p>
            <a:r>
              <a:rPr lang="en-CA" dirty="0" smtClean="0"/>
              <a:t>NESP Field manual outline</a:t>
            </a:r>
            <a:endParaRPr lang="en-CA" dirty="0"/>
          </a:p>
        </p:txBody>
      </p:sp>
    </p:spTree>
    <p:extLst>
      <p:ext uri="{BB962C8B-B14F-4D97-AF65-F5344CB8AC3E}">
        <p14:creationId xmlns:p14="http://schemas.microsoft.com/office/powerpoint/2010/main" val="2987057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a:t>Agenda</a:t>
            </a:r>
          </a:p>
        </p:txBody>
      </p:sp>
      <p:sp>
        <p:nvSpPr>
          <p:cNvPr id="3" name="Content Placeholder 2"/>
          <p:cNvSpPr>
            <a:spLocks noGrp="1"/>
          </p:cNvSpPr>
          <p:nvPr>
            <p:ph idx="1"/>
          </p:nvPr>
        </p:nvSpPr>
        <p:spPr/>
        <p:txBody>
          <a:bodyPr>
            <a:normAutofit/>
          </a:bodyPr>
          <a:lstStyle/>
          <a:p>
            <a:pPr marL="0" indent="0">
              <a:buNone/>
            </a:pPr>
            <a:r>
              <a:rPr lang="en-AU" sz="3000" b="1" u="sng" dirty="0"/>
              <a:t>Day 1 – 31 May</a:t>
            </a:r>
          </a:p>
          <a:p>
            <a:pPr marL="0" indent="0">
              <a:buNone/>
            </a:pPr>
            <a:r>
              <a:rPr lang="en-AU" sz="3000" b="1" dirty="0" smtClean="0"/>
              <a:t>09:00 Introduction </a:t>
            </a:r>
          </a:p>
          <a:p>
            <a:pPr lvl="1"/>
            <a:r>
              <a:rPr lang="en-AU" sz="2200" dirty="0" smtClean="0"/>
              <a:t>Welcome (Adam)</a:t>
            </a:r>
          </a:p>
          <a:p>
            <a:pPr lvl="1"/>
            <a:r>
              <a:rPr lang="en-AU" sz="2200" dirty="0" smtClean="0"/>
              <a:t>Meet and Greet (round table)</a:t>
            </a:r>
          </a:p>
          <a:p>
            <a:pPr lvl="1"/>
            <a:r>
              <a:rPr lang="en-AU" sz="2200" dirty="0" smtClean="0"/>
              <a:t>Workshop intent and flow (Kim)</a:t>
            </a:r>
            <a:endParaRPr lang="en-AU" sz="2200" dirty="0"/>
          </a:p>
          <a:p>
            <a:pPr marL="0" indent="0">
              <a:buNone/>
            </a:pPr>
            <a:r>
              <a:rPr lang="en-AU" sz="3000" b="1" dirty="0"/>
              <a:t>09:30 </a:t>
            </a:r>
            <a:r>
              <a:rPr lang="en-AU" sz="3000" b="1" dirty="0" smtClean="0"/>
              <a:t>Presentations</a:t>
            </a:r>
            <a:endParaRPr lang="en-AU" sz="3000" b="1" dirty="0"/>
          </a:p>
          <a:p>
            <a:pPr marL="514350" indent="-514350">
              <a:buFont typeface="+mj-lt"/>
              <a:buAutoNum type="arabicPeriod"/>
            </a:pPr>
            <a:r>
              <a:rPr lang="en-AU" sz="2600" b="1" dirty="0" smtClean="0"/>
              <a:t>Collaboration initiatives</a:t>
            </a:r>
            <a:r>
              <a:rPr lang="en-AU" sz="2600" dirty="0" smtClean="0"/>
              <a:t>: MBES </a:t>
            </a:r>
            <a:r>
              <a:rPr lang="en-AU" sz="2600" dirty="0"/>
              <a:t>priority plan </a:t>
            </a:r>
            <a:r>
              <a:rPr lang="en-AU" sz="2600" dirty="0" smtClean="0"/>
              <a:t>workshop </a:t>
            </a:r>
            <a:r>
              <a:rPr lang="en-AU" sz="2600" dirty="0"/>
              <a:t> </a:t>
            </a:r>
            <a:r>
              <a:rPr lang="en-AU" sz="2600" dirty="0" smtClean="0"/>
              <a:t>summary (Tanya)</a:t>
            </a:r>
            <a:endParaRPr lang="en-AU" sz="2600" dirty="0"/>
          </a:p>
          <a:p>
            <a:pPr marL="514350" indent="-514350">
              <a:buFont typeface="+mj-lt"/>
              <a:buAutoNum type="arabicPeriod"/>
            </a:pPr>
            <a:r>
              <a:rPr lang="en-AU" sz="2600" b="1" dirty="0" smtClean="0"/>
              <a:t>Drivers of multibeam data acquisition:</a:t>
            </a:r>
          </a:p>
          <a:p>
            <a:pPr lvl="1"/>
            <a:r>
              <a:rPr lang="en-AU" sz="2200" b="1" dirty="0"/>
              <a:t>Science: </a:t>
            </a:r>
            <a:r>
              <a:rPr lang="en-AU" sz="2200" dirty="0"/>
              <a:t>NESP D2 project – Field manual for monitoring CMRs (Rachel P.)</a:t>
            </a:r>
          </a:p>
          <a:p>
            <a:pPr lvl="1"/>
            <a:r>
              <a:rPr lang="en-AU" sz="2200" b="1" dirty="0"/>
              <a:t>Hydrography: </a:t>
            </a:r>
            <a:r>
              <a:rPr lang="en-AU" sz="2200" dirty="0"/>
              <a:t>SEA 2400 (R. Cullen or J. </a:t>
            </a:r>
            <a:r>
              <a:rPr lang="en-AU" sz="2200" dirty="0" err="1"/>
              <a:t>MacGannon</a:t>
            </a:r>
            <a:r>
              <a:rPr lang="en-AU" sz="2200" dirty="0"/>
              <a:t>)</a:t>
            </a:r>
          </a:p>
          <a:p>
            <a:pPr lvl="1"/>
            <a:r>
              <a:rPr lang="en-AU" sz="2200" b="1" dirty="0"/>
              <a:t>Commercial:</a:t>
            </a:r>
            <a:r>
              <a:rPr lang="en-AU" sz="2200" dirty="0"/>
              <a:t> Exploration, Ports, other commercial applications (P. </a:t>
            </a:r>
            <a:r>
              <a:rPr lang="en-AU" sz="2200" dirty="0" smtClean="0"/>
              <a:t>Kennedy/D. Donohue)</a:t>
            </a:r>
            <a:endParaRPr lang="en-AU" sz="2200" dirty="0"/>
          </a:p>
          <a:p>
            <a:pPr marL="514350" indent="-514350">
              <a:buFont typeface="+mj-lt"/>
              <a:buAutoNum type="arabicPeriod"/>
            </a:pPr>
            <a:r>
              <a:rPr lang="en-AU" sz="2600" b="1" dirty="0" smtClean="0"/>
              <a:t>Lessons learned</a:t>
            </a:r>
            <a:r>
              <a:rPr lang="en-AU" sz="2600" dirty="0" smtClean="0"/>
              <a:t>:  LINZ/NIWA  Lessons learned LINZ (Kevin Mackay-IX Survey)</a:t>
            </a:r>
            <a:endParaRPr lang="en-AU" sz="2600" dirty="0"/>
          </a:p>
          <a:p>
            <a:pPr marL="0" indent="0">
              <a:buNone/>
            </a:pPr>
            <a:r>
              <a:rPr lang="en-AU" sz="3000" b="1" dirty="0"/>
              <a:t>10:30 Health Break</a:t>
            </a:r>
          </a:p>
          <a:p>
            <a:pPr marL="0" indent="0">
              <a:buNone/>
            </a:pPr>
            <a:r>
              <a:rPr lang="en-AU" sz="3000" b="1" dirty="0"/>
              <a:t>11:00 </a:t>
            </a:r>
            <a:r>
              <a:rPr lang="en-AU" sz="3000" b="1" dirty="0" smtClean="0"/>
              <a:t>Activities</a:t>
            </a:r>
            <a:endParaRPr lang="en-AU" sz="4000" dirty="0"/>
          </a:p>
        </p:txBody>
      </p:sp>
    </p:spTree>
    <p:extLst>
      <p:ext uri="{BB962C8B-B14F-4D97-AF65-F5344CB8AC3E}">
        <p14:creationId xmlns:p14="http://schemas.microsoft.com/office/powerpoint/2010/main" val="41877107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smtClean="0"/>
              <a:t>Activity 1 – Who are you</a:t>
            </a:r>
            <a:r>
              <a:rPr lang="en-AU" sz="3600" b="1" dirty="0"/>
              <a:t>? (11:00 – </a:t>
            </a:r>
            <a:r>
              <a:rPr lang="en-AU" sz="3600" b="1" dirty="0" smtClean="0"/>
              <a:t>12:30)</a:t>
            </a:r>
            <a:endParaRPr lang="en-AU" sz="3600" b="1" dirty="0"/>
          </a:p>
        </p:txBody>
      </p:sp>
      <p:sp>
        <p:nvSpPr>
          <p:cNvPr id="3" name="Content Placeholder 2"/>
          <p:cNvSpPr>
            <a:spLocks noGrp="1"/>
          </p:cNvSpPr>
          <p:nvPr>
            <p:ph idx="1"/>
          </p:nvPr>
        </p:nvSpPr>
        <p:spPr/>
        <p:txBody>
          <a:bodyPr>
            <a:normAutofit/>
          </a:bodyPr>
          <a:lstStyle/>
          <a:p>
            <a:pPr marL="0" lvl="0" indent="0">
              <a:buNone/>
            </a:pPr>
            <a:r>
              <a:rPr lang="en-AU" sz="2800" b="1" dirty="0">
                <a:solidFill>
                  <a:prstClr val="black"/>
                </a:solidFill>
              </a:rPr>
              <a:t>Description</a:t>
            </a:r>
            <a:r>
              <a:rPr lang="en-AU" sz="3200" b="1" dirty="0">
                <a:solidFill>
                  <a:prstClr val="black"/>
                </a:solidFill>
              </a:rPr>
              <a:t>: </a:t>
            </a:r>
          </a:p>
          <a:p>
            <a:pPr marL="0" lvl="0" indent="0">
              <a:buNone/>
            </a:pPr>
            <a:r>
              <a:rPr lang="en-AU" sz="2400" dirty="0">
                <a:solidFill>
                  <a:prstClr val="black"/>
                </a:solidFill>
              </a:rPr>
              <a:t>Attendees will be divided into groups (multi-disciplinary) and </a:t>
            </a:r>
            <a:r>
              <a:rPr lang="en-AU" sz="2400" dirty="0" smtClean="0">
                <a:solidFill>
                  <a:prstClr val="black"/>
                </a:solidFill>
              </a:rPr>
              <a:t>learn about each others business by discussing  general relevant topics such as </a:t>
            </a:r>
            <a:r>
              <a:rPr lang="en-AU" sz="2400" b="1" dirty="0" smtClean="0">
                <a:solidFill>
                  <a:prstClr val="black"/>
                </a:solidFill>
              </a:rPr>
              <a:t>why/what/how they acquire MBES </a:t>
            </a:r>
            <a:r>
              <a:rPr lang="en-AU" sz="2400" dirty="0" smtClean="0">
                <a:solidFill>
                  <a:prstClr val="black"/>
                </a:solidFill>
              </a:rPr>
              <a:t>and find points of commonality and difference</a:t>
            </a:r>
          </a:p>
          <a:p>
            <a:pPr marL="0" indent="0">
              <a:buNone/>
            </a:pPr>
            <a:r>
              <a:rPr lang="en-AU" sz="2800" b="1" dirty="0"/>
              <a:t>Outcomes</a:t>
            </a:r>
            <a:r>
              <a:rPr lang="en-AU" sz="2800" b="1" dirty="0" smtClean="0">
                <a:solidFill>
                  <a:prstClr val="black"/>
                </a:solidFill>
              </a:rPr>
              <a:t>: </a:t>
            </a:r>
            <a:r>
              <a:rPr lang="en-AU" sz="2400" dirty="0" smtClean="0">
                <a:solidFill>
                  <a:prstClr val="black"/>
                </a:solidFill>
              </a:rPr>
              <a:t>From defining common points/differences, identify groups (survey type, spec level, etc.)  that can be used to guide the format of the guideline document.</a:t>
            </a:r>
            <a:endParaRPr lang="en-AU" sz="2400" dirty="0" smtClean="0"/>
          </a:p>
          <a:p>
            <a:pPr marL="0" lvl="0" indent="0">
              <a:buNone/>
            </a:pPr>
            <a:r>
              <a:rPr lang="en-AU" sz="2800" b="1" dirty="0" smtClean="0">
                <a:solidFill>
                  <a:prstClr val="black"/>
                </a:solidFill>
              </a:rPr>
              <a:t>Ideas for consideration (memory joggers)</a:t>
            </a:r>
            <a:r>
              <a:rPr lang="en-AU" sz="3200" b="1" dirty="0" smtClean="0">
                <a:solidFill>
                  <a:prstClr val="black"/>
                </a:solidFill>
              </a:rPr>
              <a:t>:</a:t>
            </a:r>
          </a:p>
          <a:p>
            <a:pPr marL="1097280" lvl="1" indent="-457200">
              <a:buFont typeface="+mj-lt"/>
              <a:buAutoNum type="arabicPeriod"/>
            </a:pPr>
            <a:r>
              <a:rPr lang="en-AU" dirty="0" smtClean="0"/>
              <a:t>Why </a:t>
            </a:r>
            <a:r>
              <a:rPr lang="en-AU" dirty="0"/>
              <a:t>do you use/acquire MBES data for?</a:t>
            </a:r>
          </a:p>
          <a:p>
            <a:pPr marL="1097280" lvl="1" indent="-457200">
              <a:buFont typeface="+mj-lt"/>
              <a:buAutoNum type="arabicPeriod"/>
            </a:pPr>
            <a:r>
              <a:rPr lang="en-AU" dirty="0"/>
              <a:t>What data type do you acquire?</a:t>
            </a:r>
          </a:p>
          <a:p>
            <a:pPr marL="1097280" lvl="1" indent="-457200">
              <a:buFont typeface="+mj-lt"/>
              <a:buAutoNum type="arabicPeriod"/>
            </a:pPr>
            <a:r>
              <a:rPr lang="en-AU" dirty="0"/>
              <a:t>What resolution do you acquire/need</a:t>
            </a:r>
            <a:r>
              <a:rPr lang="en-AU" dirty="0" smtClean="0"/>
              <a:t>?</a:t>
            </a:r>
          </a:p>
          <a:p>
            <a:pPr marL="1097280" lvl="1" indent="-457200">
              <a:buFont typeface="+mj-lt"/>
              <a:buAutoNum type="arabicPeriod"/>
            </a:pPr>
            <a:r>
              <a:rPr lang="en-AU" dirty="0" smtClean="0"/>
              <a:t>We are the users of your data? (direct and indirect)</a:t>
            </a:r>
          </a:p>
          <a:p>
            <a:pPr marL="1097280" lvl="1" indent="-457200">
              <a:buFont typeface="+mj-lt"/>
              <a:buAutoNum type="arabicPeriod"/>
            </a:pPr>
            <a:r>
              <a:rPr lang="en-AU" dirty="0" smtClean="0"/>
              <a:t>Do you know the need of the indirect users?</a:t>
            </a:r>
            <a:endParaRPr lang="en-AU" dirty="0"/>
          </a:p>
          <a:p>
            <a:pPr marL="1097280" lvl="1" indent="-457200">
              <a:buFont typeface="+mj-lt"/>
              <a:buAutoNum type="arabicPeriod"/>
            </a:pPr>
            <a:r>
              <a:rPr lang="en-AU" dirty="0"/>
              <a:t>Do you already use standards or specifications and which ones (IHO, LINZ, Industry, GA) </a:t>
            </a:r>
          </a:p>
          <a:p>
            <a:pPr marL="1097280" lvl="1" indent="-457200">
              <a:buFont typeface="+mj-lt"/>
              <a:buAutoNum type="arabicPeriod"/>
            </a:pPr>
            <a:r>
              <a:rPr lang="en-AU" dirty="0"/>
              <a:t>What do you have in common?</a:t>
            </a:r>
          </a:p>
          <a:p>
            <a:pPr marL="1097280" lvl="1" indent="-457200">
              <a:buFont typeface="+mj-lt"/>
              <a:buAutoNum type="arabicPeriod"/>
            </a:pPr>
            <a:r>
              <a:rPr lang="en-AU" dirty="0"/>
              <a:t>What don’t you have in common</a:t>
            </a:r>
            <a:r>
              <a:rPr lang="en-AU" dirty="0" smtClean="0"/>
              <a:t>?</a:t>
            </a:r>
            <a:endParaRPr lang="en-AU" dirty="0"/>
          </a:p>
        </p:txBody>
      </p:sp>
      <p:sp>
        <p:nvSpPr>
          <p:cNvPr id="4" name="Oval 3"/>
          <p:cNvSpPr/>
          <p:nvPr/>
        </p:nvSpPr>
        <p:spPr>
          <a:xfrm>
            <a:off x="5968752" y="8184976"/>
            <a:ext cx="2548481"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Charting</a:t>
            </a:r>
            <a:endParaRPr lang="en-CA" sz="2400" dirty="0"/>
          </a:p>
        </p:txBody>
      </p:sp>
      <p:sp>
        <p:nvSpPr>
          <p:cNvPr id="5" name="Oval 4"/>
          <p:cNvSpPr/>
          <p:nvPr/>
        </p:nvSpPr>
        <p:spPr>
          <a:xfrm>
            <a:off x="9860512" y="8027580"/>
            <a:ext cx="2748330"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Science and policy</a:t>
            </a:r>
          </a:p>
        </p:txBody>
      </p:sp>
      <p:sp>
        <p:nvSpPr>
          <p:cNvPr id="6" name="Oval 5"/>
          <p:cNvSpPr/>
          <p:nvPr/>
        </p:nvSpPr>
        <p:spPr>
          <a:xfrm>
            <a:off x="7840960" y="7032848"/>
            <a:ext cx="2664296" cy="128016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r>
              <a:rPr lang="en-CA" sz="2400" dirty="0" smtClean="0"/>
              <a:t>Commercial</a:t>
            </a:r>
            <a:endParaRPr lang="en-CA" sz="1600" dirty="0"/>
          </a:p>
        </p:txBody>
      </p:sp>
    </p:spTree>
    <p:extLst>
      <p:ext uri="{BB962C8B-B14F-4D97-AF65-F5344CB8AC3E}">
        <p14:creationId xmlns:p14="http://schemas.microsoft.com/office/powerpoint/2010/main" val="180152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smtClean="0"/>
              <a:t>Activity 2 – Collect once, use many </a:t>
            </a:r>
            <a:r>
              <a:rPr lang="en-AU" sz="3600" b="1" dirty="0"/>
              <a:t>times (13:30 – </a:t>
            </a:r>
            <a:r>
              <a:rPr lang="en-AU" sz="3600" b="1" dirty="0" smtClean="0"/>
              <a:t>15:00)</a:t>
            </a:r>
            <a:endParaRPr lang="en-AU" sz="3600" b="1" dirty="0"/>
          </a:p>
        </p:txBody>
      </p:sp>
      <p:sp>
        <p:nvSpPr>
          <p:cNvPr id="3" name="Content Placeholder 2"/>
          <p:cNvSpPr>
            <a:spLocks noGrp="1"/>
          </p:cNvSpPr>
          <p:nvPr>
            <p:ph idx="1"/>
          </p:nvPr>
        </p:nvSpPr>
        <p:spPr/>
        <p:txBody>
          <a:bodyPr>
            <a:normAutofit fontScale="92500" lnSpcReduction="20000"/>
          </a:bodyPr>
          <a:lstStyle/>
          <a:p>
            <a:pPr marL="0" lvl="0" indent="0">
              <a:buNone/>
            </a:pPr>
            <a:r>
              <a:rPr lang="en-AU" sz="2800" b="1" dirty="0">
                <a:solidFill>
                  <a:prstClr val="black"/>
                </a:solidFill>
              </a:rPr>
              <a:t>Description</a:t>
            </a:r>
            <a:r>
              <a:rPr lang="en-AU" sz="3200" b="1" dirty="0">
                <a:solidFill>
                  <a:prstClr val="black"/>
                </a:solidFill>
              </a:rPr>
              <a:t>: </a:t>
            </a:r>
          </a:p>
          <a:p>
            <a:pPr marL="0" lvl="0" indent="0">
              <a:buNone/>
            </a:pPr>
            <a:r>
              <a:rPr lang="en-AU" sz="2600" dirty="0" smtClean="0">
                <a:solidFill>
                  <a:prstClr val="black"/>
                </a:solidFill>
              </a:rPr>
              <a:t>Attendees </a:t>
            </a:r>
            <a:r>
              <a:rPr lang="en-AU" sz="2600" dirty="0">
                <a:solidFill>
                  <a:prstClr val="black"/>
                </a:solidFill>
              </a:rPr>
              <a:t>will be divided into groups (multi-disciplinary) </a:t>
            </a:r>
            <a:r>
              <a:rPr lang="en-AU" sz="2600" dirty="0" smtClean="0">
                <a:solidFill>
                  <a:prstClr val="black"/>
                </a:solidFill>
              </a:rPr>
              <a:t>to brainstorm:</a:t>
            </a:r>
          </a:p>
          <a:p>
            <a:pPr marL="0" lvl="0" indent="0">
              <a:buNone/>
            </a:pPr>
            <a:r>
              <a:rPr lang="en-AU" sz="2600" b="1" dirty="0" smtClean="0">
                <a:solidFill>
                  <a:prstClr val="black"/>
                </a:solidFill>
              </a:rPr>
              <a:t>What do we need to consider in order to achieve “Collect once, use many times”.</a:t>
            </a:r>
          </a:p>
          <a:p>
            <a:pPr marL="0" indent="0">
              <a:buNone/>
            </a:pPr>
            <a:r>
              <a:rPr lang="en-AU" sz="2800" b="1" dirty="0">
                <a:solidFill>
                  <a:prstClr val="black"/>
                </a:solidFill>
              </a:rPr>
              <a:t>Outcomes: </a:t>
            </a:r>
            <a:r>
              <a:rPr lang="en-AU" sz="2800" dirty="0" smtClean="0">
                <a:solidFill>
                  <a:prstClr val="black"/>
                </a:solidFill>
              </a:rPr>
              <a:t> </a:t>
            </a:r>
            <a:r>
              <a:rPr lang="en-AU" sz="2600" dirty="0" smtClean="0">
                <a:solidFill>
                  <a:prstClr val="black"/>
                </a:solidFill>
              </a:rPr>
              <a:t>Contribute to defining the high level common ground</a:t>
            </a:r>
            <a:endParaRPr lang="en-AU" sz="2600" dirty="0">
              <a:solidFill>
                <a:prstClr val="black"/>
              </a:solidFill>
            </a:endParaRPr>
          </a:p>
          <a:p>
            <a:pPr marL="0" lvl="0" indent="0">
              <a:buNone/>
            </a:pPr>
            <a:r>
              <a:rPr lang="en-AU" sz="2800" b="1" dirty="0" smtClean="0">
                <a:solidFill>
                  <a:prstClr val="black"/>
                </a:solidFill>
              </a:rPr>
              <a:t>Ideas for consideration</a:t>
            </a:r>
            <a:r>
              <a:rPr lang="en-AU" sz="3200" b="1" dirty="0" smtClean="0">
                <a:solidFill>
                  <a:prstClr val="black"/>
                </a:solidFill>
              </a:rPr>
              <a:t>:</a:t>
            </a:r>
            <a:endParaRPr lang="en-AU" sz="3200" b="1" dirty="0">
              <a:solidFill>
                <a:prstClr val="black"/>
              </a:solidFill>
            </a:endParaRPr>
          </a:p>
          <a:p>
            <a:pPr marL="1154430" lvl="1" indent="-514350">
              <a:buFont typeface="+mj-lt"/>
              <a:buAutoNum type="arabicPeriod"/>
            </a:pPr>
            <a:r>
              <a:rPr lang="en-AU" dirty="0" smtClean="0"/>
              <a:t>What are the critical parts of the MBES workflow (Planning</a:t>
            </a:r>
            <a:r>
              <a:rPr lang="en-AU" dirty="0"/>
              <a:t> </a:t>
            </a:r>
            <a:r>
              <a:rPr lang="en-AU" dirty="0" smtClean="0"/>
              <a:t>to Archiving) to achieve this?</a:t>
            </a:r>
          </a:p>
          <a:p>
            <a:pPr marL="1154430" lvl="1" indent="-514350">
              <a:buFont typeface="+mj-lt"/>
              <a:buAutoNum type="arabicPeriod"/>
            </a:pPr>
            <a:r>
              <a:rPr lang="en-AU" dirty="0" smtClean="0"/>
              <a:t>How easy are these parts to achieve? (Eisenhower matrix – values vs ease of execution)</a:t>
            </a:r>
          </a:p>
          <a:p>
            <a:pPr marL="1154430" lvl="1" indent="-514350">
              <a:buFont typeface="+mj-lt"/>
              <a:buAutoNum type="arabicPeriod"/>
            </a:pPr>
            <a:r>
              <a:rPr lang="en-AU" dirty="0"/>
              <a:t>What is missing in your workflow to adhere to “collect once, use many times”?</a:t>
            </a:r>
          </a:p>
          <a:p>
            <a:pPr marL="1154430" lvl="1" indent="-514350">
              <a:buFont typeface="+mj-lt"/>
              <a:buAutoNum type="arabicPeriod"/>
            </a:pPr>
            <a:r>
              <a:rPr lang="en-AU" dirty="0" smtClean="0"/>
              <a:t>Do you compile/integrate datasets or deal with single survey?</a:t>
            </a:r>
          </a:p>
          <a:p>
            <a:pPr marL="1154430" lvl="1" indent="-514350">
              <a:buFont typeface="+mj-lt"/>
              <a:buAutoNum type="arabicPeriod"/>
            </a:pPr>
            <a:r>
              <a:rPr lang="en-AU" dirty="0" smtClean="0"/>
              <a:t>What’s your issues  or barriers regarding the integration of data or “collect once, use many time”?</a:t>
            </a:r>
          </a:p>
          <a:p>
            <a:pPr marL="1154430" lvl="1" indent="-514350">
              <a:buFont typeface="+mj-lt"/>
              <a:buAutoNum type="arabicPeriod"/>
            </a:pPr>
            <a:r>
              <a:rPr lang="en-AU" dirty="0" smtClean="0"/>
              <a:t>What </a:t>
            </a:r>
            <a:r>
              <a:rPr lang="en-AU" dirty="0"/>
              <a:t>are the various steps needed to </a:t>
            </a:r>
            <a:r>
              <a:rPr lang="en-AU" dirty="0" smtClean="0"/>
              <a:t>ensure consistency?</a:t>
            </a:r>
            <a:endParaRPr lang="en-AU" dirty="0"/>
          </a:p>
          <a:p>
            <a:pPr marL="1154430" lvl="1" indent="-514350">
              <a:buFont typeface="+mj-lt"/>
              <a:buAutoNum type="arabicPeriod"/>
            </a:pPr>
            <a:r>
              <a:rPr lang="en-AU" dirty="0" smtClean="0"/>
              <a:t>What steps are common and what steps vary between the groups?</a:t>
            </a:r>
          </a:p>
          <a:p>
            <a:pPr marL="1154430" lvl="1" indent="-514350">
              <a:buFont typeface="+mj-lt"/>
              <a:buAutoNum type="arabicPeriod"/>
            </a:pPr>
            <a:r>
              <a:rPr lang="en-AU" dirty="0" smtClean="0"/>
              <a:t>Are there </a:t>
            </a:r>
            <a:r>
              <a:rPr lang="en-AU" dirty="0"/>
              <a:t>low-hanging </a:t>
            </a:r>
            <a:r>
              <a:rPr lang="en-AU" dirty="0" smtClean="0"/>
              <a:t>fruit we can promote to start meeting this philosophy?</a:t>
            </a:r>
            <a:endParaRPr lang="en-AU" dirty="0"/>
          </a:p>
          <a:p>
            <a:pPr marL="1154430" lvl="1" indent="-514350">
              <a:buFont typeface="+mj-lt"/>
              <a:buAutoNum type="arabicPeriod"/>
            </a:pPr>
            <a:r>
              <a:rPr lang="en-AU" dirty="0" smtClean="0"/>
              <a:t>Are there models (other countries) that adhere to this?</a:t>
            </a:r>
          </a:p>
          <a:p>
            <a:pPr marL="1154430" lvl="1" indent="-514350">
              <a:buFont typeface="+mj-lt"/>
              <a:buAutoNum type="arabicPeriod"/>
            </a:pPr>
            <a:r>
              <a:rPr lang="en-AU" dirty="0" smtClean="0"/>
              <a:t>What do we know about these models? </a:t>
            </a:r>
          </a:p>
          <a:p>
            <a:pPr marL="1154430" lvl="1" indent="-514350">
              <a:buFont typeface="+mj-lt"/>
              <a:buAutoNum type="arabicPeriod"/>
            </a:pPr>
            <a:r>
              <a:rPr lang="en-AU" dirty="0" smtClean="0"/>
              <a:t>What works and doesn’t, pros and cons of these models?</a:t>
            </a:r>
          </a:p>
          <a:p>
            <a:pPr marL="1154430" lvl="1" indent="-514350">
              <a:buFont typeface="+mj-lt"/>
              <a:buAutoNum type="arabicPeriod"/>
            </a:pPr>
            <a:r>
              <a:rPr lang="en-AU" dirty="0" smtClean="0"/>
              <a:t>Is </a:t>
            </a:r>
            <a:r>
              <a:rPr lang="en-AU" dirty="0"/>
              <a:t>there a way to qualify each survey so that it gives an indication of its </a:t>
            </a:r>
            <a:r>
              <a:rPr lang="en-AU" dirty="0" smtClean="0"/>
              <a:t>purpose, quality, </a:t>
            </a:r>
            <a:r>
              <a:rPr lang="en-AU" dirty="0"/>
              <a:t>reusability. For example, hydro specs rank according to 5 levels. Is there such "chart" that can be applied here</a:t>
            </a:r>
            <a:r>
              <a:rPr lang="en-AU" dirty="0" smtClean="0"/>
              <a:t>? Is that correlated to survey types?</a:t>
            </a:r>
          </a:p>
          <a:p>
            <a:pPr marL="0" indent="0">
              <a:buNone/>
            </a:pPr>
            <a:endParaRPr lang="en-AU" sz="3200" dirty="0" smtClean="0"/>
          </a:p>
          <a:p>
            <a:endParaRPr lang="en-AU" sz="3200" dirty="0"/>
          </a:p>
        </p:txBody>
      </p:sp>
    </p:spTree>
    <p:extLst>
      <p:ext uri="{BB962C8B-B14F-4D97-AF65-F5344CB8AC3E}">
        <p14:creationId xmlns:p14="http://schemas.microsoft.com/office/powerpoint/2010/main" val="31000763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smtClean="0"/>
              <a:t>Activity 3 –Destroy the strawman (Day 2 09:00 – 14:30)</a:t>
            </a:r>
            <a:endParaRPr lang="en-AU" sz="3600" b="1" dirty="0"/>
          </a:p>
        </p:txBody>
      </p:sp>
      <p:sp>
        <p:nvSpPr>
          <p:cNvPr id="3" name="Content Placeholder 2"/>
          <p:cNvSpPr>
            <a:spLocks noGrp="1"/>
          </p:cNvSpPr>
          <p:nvPr>
            <p:ph idx="1"/>
          </p:nvPr>
        </p:nvSpPr>
        <p:spPr>
          <a:xfrm>
            <a:off x="640080" y="1200200"/>
            <a:ext cx="11521440" cy="7992888"/>
          </a:xfrm>
        </p:spPr>
        <p:txBody>
          <a:bodyPr>
            <a:normAutofit fontScale="70000" lnSpcReduction="20000"/>
          </a:bodyPr>
          <a:lstStyle/>
          <a:p>
            <a:pPr marL="0" indent="0">
              <a:buNone/>
            </a:pPr>
            <a:r>
              <a:rPr lang="en-AU" sz="3200" b="1" dirty="0" smtClean="0"/>
              <a:t>Description</a:t>
            </a:r>
            <a:r>
              <a:rPr lang="en-AU" sz="3600" b="1" dirty="0" smtClean="0"/>
              <a:t>: </a:t>
            </a:r>
          </a:p>
          <a:p>
            <a:pPr marL="0" indent="0">
              <a:buNone/>
            </a:pPr>
            <a:r>
              <a:rPr lang="en-AU" sz="2400" dirty="0" smtClean="0"/>
              <a:t>This activity will be done in 2 parts. Part 1 with all attendees and Part 2 where attendees will be divided into groups (multi-disciplinary) and will work on one section of the outline. To encourage and guide the discussion, a strawman will be presented.</a:t>
            </a:r>
            <a:endParaRPr lang="en-AU" sz="3600" dirty="0" smtClean="0"/>
          </a:p>
          <a:p>
            <a:pPr marL="0" indent="0">
              <a:buNone/>
            </a:pPr>
            <a:r>
              <a:rPr lang="en-AU" sz="3200" b="1" dirty="0"/>
              <a:t>Outcomes</a:t>
            </a:r>
            <a:r>
              <a:rPr lang="en-AU" sz="3800" b="1" dirty="0"/>
              <a:t>: </a:t>
            </a:r>
          </a:p>
          <a:p>
            <a:pPr marL="0" indent="0">
              <a:buNone/>
            </a:pPr>
            <a:r>
              <a:rPr lang="en-AU" sz="3200" b="1" dirty="0" smtClean="0"/>
              <a:t>Activity</a:t>
            </a:r>
            <a:r>
              <a:rPr lang="en-AU" sz="3600" b="1" dirty="0" smtClean="0"/>
              <a:t> </a:t>
            </a:r>
            <a:r>
              <a:rPr lang="en-AU" sz="3200" b="1" dirty="0" smtClean="0"/>
              <a:t>flow</a:t>
            </a:r>
            <a:r>
              <a:rPr lang="en-AU" sz="3600" b="1" dirty="0" smtClean="0"/>
              <a:t>:</a:t>
            </a:r>
          </a:p>
          <a:p>
            <a:pPr marL="0" indent="0">
              <a:buNone/>
            </a:pPr>
            <a:r>
              <a:rPr lang="en-AU" sz="2400" b="1" dirty="0" smtClean="0"/>
              <a:t>Part 1</a:t>
            </a:r>
          </a:p>
          <a:p>
            <a:pPr marL="0" indent="0">
              <a:buNone/>
            </a:pPr>
            <a:r>
              <a:rPr lang="en-AU" sz="2400" dirty="0" smtClean="0"/>
              <a:t>Define the scope of the guideline. </a:t>
            </a:r>
          </a:p>
          <a:p>
            <a:pPr marL="0" indent="0">
              <a:buNone/>
            </a:pPr>
            <a:r>
              <a:rPr lang="en-AU" sz="2400" dirty="0" smtClean="0"/>
              <a:t>Determine the level of details that should be </a:t>
            </a:r>
          </a:p>
          <a:p>
            <a:pPr marL="0" indent="0">
              <a:buNone/>
            </a:pPr>
            <a:r>
              <a:rPr lang="en-AU" sz="2400" dirty="0" smtClean="0"/>
              <a:t>discussed</a:t>
            </a:r>
          </a:p>
          <a:p>
            <a:pPr marL="0" indent="0">
              <a:buNone/>
            </a:pPr>
            <a:r>
              <a:rPr lang="en-AU" sz="2400" b="1" dirty="0" smtClean="0"/>
              <a:t>Part 2</a:t>
            </a:r>
          </a:p>
          <a:p>
            <a:pPr marL="0" indent="0">
              <a:buNone/>
            </a:pPr>
            <a:r>
              <a:rPr lang="en-AU" sz="2400" dirty="0" smtClean="0"/>
              <a:t>Complete each section in groups. </a:t>
            </a:r>
          </a:p>
          <a:p>
            <a:pPr marL="0" indent="0">
              <a:buNone/>
            </a:pPr>
            <a:r>
              <a:rPr lang="en-AU" sz="2400" dirty="0" smtClean="0"/>
              <a:t>1</a:t>
            </a:r>
            <a:r>
              <a:rPr lang="en-AU" sz="2400" baseline="30000" dirty="0" smtClean="0"/>
              <a:t>st</a:t>
            </a:r>
            <a:r>
              <a:rPr lang="en-AU" sz="2400" dirty="0" smtClean="0"/>
              <a:t> mixed groups; 2</a:t>
            </a:r>
            <a:r>
              <a:rPr lang="en-AU" sz="2400" baseline="30000" dirty="0" smtClean="0"/>
              <a:t>nd</a:t>
            </a:r>
            <a:r>
              <a:rPr lang="en-AU" sz="2400" dirty="0" smtClean="0"/>
              <a:t> by purpose groups</a:t>
            </a:r>
          </a:p>
          <a:p>
            <a:pPr marL="0" indent="0">
              <a:buNone/>
            </a:pPr>
            <a:r>
              <a:rPr lang="en-AU" sz="3200" b="1" dirty="0" smtClean="0"/>
              <a:t>Ideas for considerations:</a:t>
            </a:r>
          </a:p>
          <a:p>
            <a:pPr>
              <a:buFont typeface="+mj-lt"/>
              <a:buAutoNum type="arabicPeriod"/>
            </a:pPr>
            <a:r>
              <a:rPr lang="en-AU" sz="2400" dirty="0" smtClean="0"/>
              <a:t>What are the different type/need of surveys?</a:t>
            </a:r>
          </a:p>
          <a:p>
            <a:pPr>
              <a:buFont typeface="+mj-lt"/>
              <a:buAutoNum type="arabicPeriod"/>
            </a:pPr>
            <a:r>
              <a:rPr lang="en-AU" sz="2400" dirty="0" smtClean="0"/>
              <a:t>How does the focus of one survey type with specs more focus on 1 data type affect the another data type quality/levels?</a:t>
            </a:r>
          </a:p>
          <a:p>
            <a:pPr>
              <a:buFont typeface="+mj-lt"/>
              <a:buAutoNum type="arabicPeriod"/>
            </a:pPr>
            <a:r>
              <a:rPr lang="en-AU" sz="2400" dirty="0" smtClean="0"/>
              <a:t>How does one recommendation in your section affect the other sections of the workflow (efficiency, benefit, integration)</a:t>
            </a:r>
          </a:p>
          <a:p>
            <a:pPr>
              <a:buFont typeface="+mj-lt"/>
              <a:buAutoNum type="arabicPeriod"/>
            </a:pPr>
            <a:r>
              <a:rPr lang="en-AU" sz="2400" dirty="0" smtClean="0"/>
              <a:t>Cost-benefit (in time/money, </a:t>
            </a:r>
            <a:r>
              <a:rPr lang="en-AU" sz="2400" dirty="0" err="1" smtClean="0"/>
              <a:t>etc</a:t>
            </a:r>
            <a:r>
              <a:rPr lang="en-AU" sz="2400" dirty="0" smtClean="0"/>
              <a:t>) / trade off of changing a step to accommodate other needs</a:t>
            </a:r>
          </a:p>
          <a:p>
            <a:pPr>
              <a:buFont typeface="+mj-lt"/>
              <a:buAutoNum type="arabicPeriod"/>
            </a:pPr>
            <a:r>
              <a:rPr lang="en-AU" sz="2400" dirty="0" smtClean="0"/>
              <a:t>Recommendations that are common to all – what should we all be doing as a minimum requirement?</a:t>
            </a:r>
          </a:p>
          <a:p>
            <a:pPr>
              <a:buFont typeface="+mj-lt"/>
              <a:buAutoNum type="arabicPeriod"/>
            </a:pPr>
            <a:r>
              <a:rPr lang="en-AU" sz="2400" dirty="0" smtClean="0"/>
              <a:t>Recommendations related to </a:t>
            </a:r>
            <a:r>
              <a:rPr lang="en-AU" sz="2400" b="1" dirty="0" smtClean="0"/>
              <a:t>data types </a:t>
            </a:r>
            <a:r>
              <a:rPr lang="en-AU" sz="2400" dirty="0" smtClean="0"/>
              <a:t>(bathy, BS, WCD) and </a:t>
            </a:r>
            <a:r>
              <a:rPr lang="en-AU" sz="2400" b="1" dirty="0" smtClean="0"/>
              <a:t>user types </a:t>
            </a:r>
            <a:r>
              <a:rPr lang="en-AU" sz="2400" dirty="0" smtClean="0"/>
              <a:t>(science, hydro, commercial…) and/or  </a:t>
            </a:r>
            <a:r>
              <a:rPr lang="en-AU" sz="2400" b="1" dirty="0" smtClean="0"/>
              <a:t>platforms </a:t>
            </a:r>
            <a:r>
              <a:rPr lang="en-AU" sz="2400" dirty="0" smtClean="0"/>
              <a:t>(specific vs non-specific) </a:t>
            </a:r>
          </a:p>
          <a:p>
            <a:pPr>
              <a:buFont typeface="+mj-lt"/>
              <a:buAutoNum type="arabicPeriod"/>
            </a:pPr>
            <a:r>
              <a:rPr lang="en-AU" sz="2400" dirty="0" smtClean="0"/>
              <a:t>Logs and report templates.</a:t>
            </a:r>
          </a:p>
          <a:p>
            <a:pPr>
              <a:buFont typeface="+mj-lt"/>
              <a:buAutoNum type="arabicPeriod"/>
            </a:pPr>
            <a:r>
              <a:rPr lang="en-AU" sz="2400" dirty="0" smtClean="0"/>
              <a:t>Naming convention and folder structure.</a:t>
            </a:r>
            <a:endParaRPr lang="en-AU" sz="2400" dirty="0"/>
          </a:p>
          <a:p>
            <a:pPr>
              <a:buFont typeface="+mj-lt"/>
              <a:buAutoNum type="arabicPeriod"/>
            </a:pPr>
            <a:r>
              <a:rPr lang="en-AU" sz="2400" dirty="0"/>
              <a:t>Where does your workflow/SOP </a:t>
            </a:r>
            <a:r>
              <a:rPr lang="en-AU" sz="2400" dirty="0" smtClean="0"/>
              <a:t>have room </a:t>
            </a:r>
            <a:r>
              <a:rPr lang="en-AU" sz="2400" dirty="0"/>
              <a:t>for </a:t>
            </a:r>
            <a:r>
              <a:rPr lang="en-AU" sz="2400" dirty="0" smtClean="0"/>
              <a:t>change/improvement/flexibility.</a:t>
            </a:r>
            <a:endParaRPr lang="en-AU" sz="2400" dirty="0"/>
          </a:p>
          <a:p>
            <a:pPr>
              <a:buFont typeface="+mj-lt"/>
              <a:buAutoNum type="arabicPeriod"/>
            </a:pPr>
            <a:r>
              <a:rPr lang="en-AU" sz="2400" dirty="0" smtClean="0"/>
              <a:t>Glossary </a:t>
            </a:r>
            <a:r>
              <a:rPr lang="en-AU" sz="2400" dirty="0"/>
              <a:t>of terms (eliminate confusion</a:t>
            </a:r>
            <a:r>
              <a:rPr lang="en-AU" sz="2400" dirty="0" smtClean="0"/>
              <a:t>).</a:t>
            </a:r>
          </a:p>
          <a:p>
            <a:pPr marL="0" indent="0">
              <a:buNone/>
            </a:pPr>
            <a:endParaRPr lang="en-AU"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7976" y="2424336"/>
            <a:ext cx="6967520" cy="3207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0225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4287</TotalTime>
  <Words>2735</Words>
  <Application>Microsoft Office PowerPoint</Application>
  <PresentationFormat>A3 Paper (297x420 mm)</PresentationFormat>
  <Paragraphs>463</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National guidelines for MBES surveys Workshop MBES working group</vt:lpstr>
      <vt:lpstr>PowerPoint Presentation</vt:lpstr>
      <vt:lpstr>PowerPoint Presentation</vt:lpstr>
      <vt:lpstr>Workshop Objectives</vt:lpstr>
      <vt:lpstr>PowerPoint Presentation</vt:lpstr>
      <vt:lpstr>Agenda</vt:lpstr>
      <vt:lpstr>Activity 1 – Who are you? (11:00 – 12:30)</vt:lpstr>
      <vt:lpstr>Activity 2 – Collect once, use many times (13:30 – 15:00)</vt:lpstr>
      <vt:lpstr>Activity 3 –Destroy the strawman (Day 2 09:00 – 14:30)</vt:lpstr>
      <vt:lpstr>Framework for the Guideline</vt:lpstr>
      <vt:lpstr>Table defining data </vt:lpstr>
      <vt:lpstr>PowerPoint Presentation</vt:lpstr>
      <vt:lpstr>Activity 4: Where to next? (14:30 – 16:00)</vt:lpstr>
      <vt:lpstr>Extra activities if go faster</vt:lpstr>
      <vt:lpstr>PowerPoint Presentation</vt:lpstr>
      <vt:lpstr>Focus of Intro presentations: </vt:lpstr>
      <vt:lpstr>Presentation (Kim)</vt:lpstr>
      <vt:lpstr>PowerPoint Presentation</vt:lpstr>
      <vt:lpstr>OMG “as is”</vt:lpstr>
      <vt:lpstr>OMG “To be”</vt:lpstr>
      <vt:lpstr>Guidelines/Specifications (Table of content) comparison </vt:lpstr>
      <vt:lpstr>PowerPoint Presentation</vt:lpstr>
      <vt:lpstr>Reporting and logs</vt:lpstr>
      <vt:lpstr>Mobilisation report</vt:lpstr>
      <vt:lpstr>Calibration report</vt:lpstr>
      <vt:lpstr>Survey report</vt:lpstr>
      <vt:lpstr>Data QC report</vt:lpstr>
      <vt:lpstr>ORDERS</vt:lpstr>
      <vt:lpstr>ORDERS</vt:lpstr>
      <vt:lpstr>CHS – task requisition request (data submission – similar to GA)</vt:lpstr>
      <vt:lpstr>Notes Meet 1</vt:lpstr>
      <vt:lpstr>Notes Meet 1</vt:lpstr>
      <vt:lpstr>Transport WA comments</vt:lpstr>
      <vt:lpstr>PowerPoint Presentation</vt:lpstr>
    </vt:vector>
  </TitlesOfParts>
  <Company>Geoscience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Picard</dc:creator>
  <cp:lastModifiedBy>Kim PIcard</cp:lastModifiedBy>
  <cp:revision>170</cp:revision>
  <dcterms:created xsi:type="dcterms:W3CDTF">2017-05-02T05:59:10Z</dcterms:created>
  <dcterms:modified xsi:type="dcterms:W3CDTF">2018-02-13T06:40:47Z</dcterms:modified>
</cp:coreProperties>
</file>